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1" r:id="rId1"/>
  </p:sldMasterIdLst>
  <p:notesMasterIdLst>
    <p:notesMasterId r:id="rId10"/>
  </p:notesMasterIdLst>
  <p:sldIdLst>
    <p:sldId id="256" r:id="rId2"/>
    <p:sldId id="257" r:id="rId3"/>
    <p:sldId id="273" r:id="rId4"/>
    <p:sldId id="272" r:id="rId5"/>
    <p:sldId id="261" r:id="rId6"/>
    <p:sldId id="270" r:id="rId7"/>
    <p:sldId id="265" r:id="rId8"/>
    <p:sldId id="271" r:id="rId9"/>
  </p:sldIdLst>
  <p:sldSz cx="5143500" cy="6858000"/>
  <p:notesSz cx="6858000" cy="9144000"/>
  <p:embeddedFontLst>
    <p:embeddedFont>
      <p:font typeface="Trebuchet MS" panose="020B0603020202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7878"/>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22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1"/>
            <a:ext cx="2971799" cy="457199"/>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3" y="1"/>
            <a:ext cx="2971799" cy="457199"/>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1"/>
            <a:ext cx="5486400" cy="4114799"/>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1" y="8685214"/>
            <a:ext cx="2971799" cy="45719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3" y="8685214"/>
            <a:ext cx="2971799" cy="457199"/>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29" name="Shape 29"/>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37" name="Shape 37"/>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37" name="Shape 37"/>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1379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37" name="Shape 37"/>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845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79" name="Shape 79"/>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85" name="Shape 85"/>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5388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1"/>
            <a:ext cx="5486400" cy="4114799"/>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6443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257176" y="6356351"/>
            <a:ext cx="1200149" cy="365124"/>
          </a:xfrm>
          <a:prstGeom prst="rect">
            <a:avLst/>
          </a:prstGeom>
          <a:noFill/>
          <a:ln>
            <a:noFill/>
          </a:ln>
        </p:spPr>
        <p:txBody>
          <a:bodyPr lIns="91425" tIns="91425" rIns="91425" bIns="91425" anchor="ctr" anchorCtr="0"/>
          <a:lstStyle>
            <a:lvl1pPr marL="0" marR="0" lvl="0" indent="0" algn="l" rtl="0">
              <a:spcBef>
                <a:spcPts val="0"/>
              </a:spcBef>
              <a:defRPr/>
            </a:lvl1pPr>
            <a:lvl2pPr marL="257175" marR="0" lvl="1" indent="0" algn="l" rtl="0">
              <a:spcBef>
                <a:spcPts val="0"/>
              </a:spcBef>
              <a:defRPr/>
            </a:lvl2pPr>
            <a:lvl3pPr marL="514350" marR="0" lvl="2" indent="0" algn="l" rtl="0">
              <a:spcBef>
                <a:spcPts val="0"/>
              </a:spcBef>
              <a:defRPr/>
            </a:lvl3pPr>
            <a:lvl4pPr marL="771525" marR="0" lvl="3" indent="0" algn="l" rtl="0">
              <a:spcBef>
                <a:spcPts val="0"/>
              </a:spcBef>
              <a:defRPr/>
            </a:lvl4pPr>
            <a:lvl5pPr marL="1028700" marR="0" lvl="4" indent="0" algn="l" rtl="0">
              <a:spcBef>
                <a:spcPts val="0"/>
              </a:spcBef>
              <a:defRPr/>
            </a:lvl5pPr>
            <a:lvl6pPr marL="1285875" marR="0" lvl="5" indent="0" algn="l" rtl="0">
              <a:spcBef>
                <a:spcPts val="0"/>
              </a:spcBef>
              <a:defRPr/>
            </a:lvl6pPr>
            <a:lvl7pPr marL="1543050" marR="0" lvl="6" indent="0" algn="l" rtl="0">
              <a:spcBef>
                <a:spcPts val="0"/>
              </a:spcBef>
              <a:defRPr/>
            </a:lvl7pPr>
            <a:lvl8pPr marL="1800225" marR="0" lvl="7" indent="0" algn="l" rtl="0">
              <a:spcBef>
                <a:spcPts val="0"/>
              </a:spcBef>
              <a:defRPr/>
            </a:lvl8pPr>
            <a:lvl9pPr marL="2057400" marR="0" lvl="8" indent="0" algn="l" rtl="0">
              <a:spcBef>
                <a:spcPts val="0"/>
              </a:spcBef>
              <a:defRPr/>
            </a:lvl9pPr>
          </a:lstStyle>
          <a:p>
            <a:endParaRPr/>
          </a:p>
        </p:txBody>
      </p:sp>
      <p:sp>
        <p:nvSpPr>
          <p:cNvPr id="17" name="Shape 17"/>
          <p:cNvSpPr txBox="1">
            <a:spLocks noGrp="1"/>
          </p:cNvSpPr>
          <p:nvPr>
            <p:ph type="ftr" idx="11"/>
          </p:nvPr>
        </p:nvSpPr>
        <p:spPr>
          <a:xfrm>
            <a:off x="1757363" y="6356351"/>
            <a:ext cx="1628775" cy="365124"/>
          </a:xfrm>
          <a:prstGeom prst="rect">
            <a:avLst/>
          </a:prstGeom>
          <a:noFill/>
          <a:ln>
            <a:noFill/>
          </a:ln>
        </p:spPr>
        <p:txBody>
          <a:bodyPr lIns="91425" tIns="91425" rIns="91425" bIns="91425" anchor="ctr" anchorCtr="0"/>
          <a:lstStyle>
            <a:lvl1pPr marL="0" marR="0" lvl="0" indent="0" algn="ctr" rtl="0">
              <a:spcBef>
                <a:spcPts val="0"/>
              </a:spcBef>
              <a:defRPr/>
            </a:lvl1pPr>
            <a:lvl2pPr marL="257175" marR="0" lvl="1" indent="0" algn="l" rtl="0">
              <a:spcBef>
                <a:spcPts val="0"/>
              </a:spcBef>
              <a:defRPr/>
            </a:lvl2pPr>
            <a:lvl3pPr marL="514350" marR="0" lvl="2" indent="0" algn="l" rtl="0">
              <a:spcBef>
                <a:spcPts val="0"/>
              </a:spcBef>
              <a:defRPr/>
            </a:lvl3pPr>
            <a:lvl4pPr marL="771525" marR="0" lvl="3" indent="0" algn="l" rtl="0">
              <a:spcBef>
                <a:spcPts val="0"/>
              </a:spcBef>
              <a:defRPr/>
            </a:lvl4pPr>
            <a:lvl5pPr marL="1028700" marR="0" lvl="4" indent="0" algn="l" rtl="0">
              <a:spcBef>
                <a:spcPts val="0"/>
              </a:spcBef>
              <a:defRPr/>
            </a:lvl5pPr>
            <a:lvl6pPr marL="1285875" marR="0" lvl="5" indent="0" algn="l" rtl="0">
              <a:spcBef>
                <a:spcPts val="0"/>
              </a:spcBef>
              <a:defRPr/>
            </a:lvl6pPr>
            <a:lvl7pPr marL="1543050" marR="0" lvl="6" indent="0" algn="l" rtl="0">
              <a:spcBef>
                <a:spcPts val="0"/>
              </a:spcBef>
              <a:defRPr/>
            </a:lvl7pPr>
            <a:lvl8pPr marL="1800225" marR="0" lvl="7" indent="0" algn="l" rtl="0">
              <a:spcBef>
                <a:spcPts val="0"/>
              </a:spcBef>
              <a:defRPr/>
            </a:lvl8pPr>
            <a:lvl9pPr marL="2057400" marR="0" lvl="8" indent="0" algn="l" rtl="0">
              <a:spcBef>
                <a:spcPts val="0"/>
              </a:spcBef>
              <a:defRPr/>
            </a:lvl9pPr>
          </a:lstStyle>
          <a:p>
            <a:endParaRPr/>
          </a:p>
        </p:txBody>
      </p:sp>
      <p:sp>
        <p:nvSpPr>
          <p:cNvPr id="18" name="Shape 18"/>
          <p:cNvSpPr txBox="1">
            <a:spLocks noGrp="1"/>
          </p:cNvSpPr>
          <p:nvPr>
            <p:ph type="sldNum" idx="12"/>
          </p:nvPr>
        </p:nvSpPr>
        <p:spPr>
          <a:xfrm>
            <a:off x="3686176" y="6356351"/>
            <a:ext cx="1200149" cy="365124"/>
          </a:xfrm>
          <a:prstGeom prst="rect">
            <a:avLst/>
          </a:prstGeom>
          <a:noFill/>
          <a:ln>
            <a:noFill/>
          </a:ln>
        </p:spPr>
        <p:txBody>
          <a:bodyPr lIns="91425" tIns="91425" rIns="91425" bIns="91425" anchor="ctr" anchorCtr="0">
            <a:noAutofit/>
          </a:bodyPr>
          <a:lstStyle/>
          <a:p>
            <a:pPr algn="r"/>
            <a:endParaRPr lang="en-US"/>
          </a:p>
          <a:p>
            <a:pPr marL="257175" lvl="1"/>
            <a:endParaRPr lang="en-US"/>
          </a:p>
          <a:p>
            <a:pPr marL="514350" lvl="2"/>
            <a:endParaRPr lang="en-US"/>
          </a:p>
          <a:p>
            <a:pPr marL="771525" lvl="3"/>
            <a:endParaRPr lang="en-US"/>
          </a:p>
          <a:p>
            <a:pPr marL="1028700" lvl="4"/>
            <a:endParaRPr lang="en-US"/>
          </a:p>
          <a:p>
            <a:pPr marL="1285875" lvl="5"/>
            <a:endParaRPr lang="en-US"/>
          </a:p>
          <a:p>
            <a:pPr marL="1543050" lvl="6"/>
            <a:endParaRPr lang="en-US"/>
          </a:p>
          <a:p>
            <a:pPr marL="1800225" lvl="7"/>
            <a:endParaRPr lang="en-US"/>
          </a:p>
          <a:p>
            <a:pPr marL="2057400" lvl="8"/>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19"/>
        <p:cNvGrpSpPr/>
        <p:nvPr/>
      </p:nvGrpSpPr>
      <p:grpSpPr>
        <a:xfrm>
          <a:off x="0" y="0"/>
          <a:ext cx="0" cy="0"/>
          <a:chOff x="0" y="0"/>
          <a:chExt cx="0" cy="0"/>
        </a:xfrm>
      </p:grpSpPr>
      <p:sp>
        <p:nvSpPr>
          <p:cNvPr id="20" name="Shape 20"/>
          <p:cNvSpPr txBox="1">
            <a:spLocks noGrp="1"/>
          </p:cNvSpPr>
          <p:nvPr>
            <p:ph type="dt" idx="10"/>
          </p:nvPr>
        </p:nvSpPr>
        <p:spPr>
          <a:xfrm>
            <a:off x="257176" y="6356351"/>
            <a:ext cx="1200149" cy="365124"/>
          </a:xfrm>
          <a:prstGeom prst="rect">
            <a:avLst/>
          </a:prstGeom>
          <a:noFill/>
          <a:ln>
            <a:noFill/>
          </a:ln>
        </p:spPr>
        <p:txBody>
          <a:bodyPr lIns="91425" tIns="91425" rIns="91425" bIns="91425" anchor="ctr" anchorCtr="0"/>
          <a:lstStyle>
            <a:lvl1pPr marL="0" marR="0" lvl="0" indent="0" algn="l" rtl="0">
              <a:spcBef>
                <a:spcPts val="0"/>
              </a:spcBef>
              <a:defRPr/>
            </a:lvl1pPr>
            <a:lvl2pPr marL="257175" marR="0" lvl="1" indent="0" algn="l" rtl="0">
              <a:spcBef>
                <a:spcPts val="0"/>
              </a:spcBef>
              <a:defRPr/>
            </a:lvl2pPr>
            <a:lvl3pPr marL="514350" marR="0" lvl="2" indent="0" algn="l" rtl="0">
              <a:spcBef>
                <a:spcPts val="0"/>
              </a:spcBef>
              <a:defRPr/>
            </a:lvl3pPr>
            <a:lvl4pPr marL="771525" marR="0" lvl="3" indent="0" algn="l" rtl="0">
              <a:spcBef>
                <a:spcPts val="0"/>
              </a:spcBef>
              <a:defRPr/>
            </a:lvl4pPr>
            <a:lvl5pPr marL="1028700" marR="0" lvl="4" indent="0" algn="l" rtl="0">
              <a:spcBef>
                <a:spcPts val="0"/>
              </a:spcBef>
              <a:defRPr/>
            </a:lvl5pPr>
            <a:lvl6pPr marL="1285875" marR="0" lvl="5" indent="0" algn="l" rtl="0">
              <a:spcBef>
                <a:spcPts val="0"/>
              </a:spcBef>
              <a:defRPr/>
            </a:lvl6pPr>
            <a:lvl7pPr marL="1543050" marR="0" lvl="6" indent="0" algn="l" rtl="0">
              <a:spcBef>
                <a:spcPts val="0"/>
              </a:spcBef>
              <a:defRPr/>
            </a:lvl7pPr>
            <a:lvl8pPr marL="1800225" marR="0" lvl="7" indent="0" algn="l" rtl="0">
              <a:spcBef>
                <a:spcPts val="0"/>
              </a:spcBef>
              <a:defRPr/>
            </a:lvl8pPr>
            <a:lvl9pPr marL="2057400" marR="0" lvl="8" indent="0" algn="l" rtl="0">
              <a:spcBef>
                <a:spcPts val="0"/>
              </a:spcBef>
              <a:defRPr/>
            </a:lvl9pPr>
          </a:lstStyle>
          <a:p>
            <a:endParaRPr/>
          </a:p>
        </p:txBody>
      </p:sp>
      <p:sp>
        <p:nvSpPr>
          <p:cNvPr id="21" name="Shape 21"/>
          <p:cNvSpPr txBox="1">
            <a:spLocks noGrp="1"/>
          </p:cNvSpPr>
          <p:nvPr>
            <p:ph type="ftr" idx="11"/>
          </p:nvPr>
        </p:nvSpPr>
        <p:spPr>
          <a:xfrm>
            <a:off x="1757363" y="6356351"/>
            <a:ext cx="1628775" cy="365124"/>
          </a:xfrm>
          <a:prstGeom prst="rect">
            <a:avLst/>
          </a:prstGeom>
          <a:noFill/>
          <a:ln>
            <a:noFill/>
          </a:ln>
        </p:spPr>
        <p:txBody>
          <a:bodyPr lIns="91425" tIns="91425" rIns="91425" bIns="91425" anchor="ctr" anchorCtr="0"/>
          <a:lstStyle>
            <a:lvl1pPr marL="0" marR="0" lvl="0" indent="0" algn="ctr" rtl="0">
              <a:spcBef>
                <a:spcPts val="0"/>
              </a:spcBef>
              <a:defRPr/>
            </a:lvl1pPr>
            <a:lvl2pPr marL="257175" marR="0" lvl="1" indent="0" algn="l" rtl="0">
              <a:spcBef>
                <a:spcPts val="0"/>
              </a:spcBef>
              <a:defRPr/>
            </a:lvl2pPr>
            <a:lvl3pPr marL="514350" marR="0" lvl="2" indent="0" algn="l" rtl="0">
              <a:spcBef>
                <a:spcPts val="0"/>
              </a:spcBef>
              <a:defRPr/>
            </a:lvl3pPr>
            <a:lvl4pPr marL="771525" marR="0" lvl="3" indent="0" algn="l" rtl="0">
              <a:spcBef>
                <a:spcPts val="0"/>
              </a:spcBef>
              <a:defRPr/>
            </a:lvl4pPr>
            <a:lvl5pPr marL="1028700" marR="0" lvl="4" indent="0" algn="l" rtl="0">
              <a:spcBef>
                <a:spcPts val="0"/>
              </a:spcBef>
              <a:defRPr/>
            </a:lvl5pPr>
            <a:lvl6pPr marL="1285875" marR="0" lvl="5" indent="0" algn="l" rtl="0">
              <a:spcBef>
                <a:spcPts val="0"/>
              </a:spcBef>
              <a:defRPr/>
            </a:lvl6pPr>
            <a:lvl7pPr marL="1543050" marR="0" lvl="6" indent="0" algn="l" rtl="0">
              <a:spcBef>
                <a:spcPts val="0"/>
              </a:spcBef>
              <a:defRPr/>
            </a:lvl7pPr>
            <a:lvl8pPr marL="1800225" marR="0" lvl="7" indent="0" algn="l" rtl="0">
              <a:spcBef>
                <a:spcPts val="0"/>
              </a:spcBef>
              <a:defRPr/>
            </a:lvl8pPr>
            <a:lvl9pPr marL="2057400" marR="0" lvl="8" indent="0" algn="l" rtl="0">
              <a:spcBef>
                <a:spcPts val="0"/>
              </a:spcBef>
              <a:defRPr/>
            </a:lvl9pPr>
          </a:lstStyle>
          <a:p>
            <a:endParaRPr/>
          </a:p>
        </p:txBody>
      </p:sp>
      <p:sp>
        <p:nvSpPr>
          <p:cNvPr id="22" name="Shape 22"/>
          <p:cNvSpPr txBox="1">
            <a:spLocks noGrp="1"/>
          </p:cNvSpPr>
          <p:nvPr>
            <p:ph type="sldNum" idx="12"/>
          </p:nvPr>
        </p:nvSpPr>
        <p:spPr>
          <a:xfrm>
            <a:off x="3686176" y="6356351"/>
            <a:ext cx="1200149" cy="365124"/>
          </a:xfrm>
          <a:prstGeom prst="rect">
            <a:avLst/>
          </a:prstGeom>
          <a:noFill/>
          <a:ln>
            <a:noFill/>
          </a:ln>
        </p:spPr>
        <p:txBody>
          <a:bodyPr lIns="91425" tIns="91425" rIns="91425" bIns="91425" anchor="ctr" anchorCtr="0">
            <a:noAutofit/>
          </a:bodyPr>
          <a:lstStyle/>
          <a:p>
            <a:pPr algn="r"/>
            <a:endParaRPr lang="en-US"/>
          </a:p>
          <a:p>
            <a:pPr marL="257175" lvl="1"/>
            <a:endParaRPr lang="en-US"/>
          </a:p>
          <a:p>
            <a:pPr marL="514350" lvl="2"/>
            <a:endParaRPr lang="en-US"/>
          </a:p>
          <a:p>
            <a:pPr marL="771525" lvl="3"/>
            <a:endParaRPr lang="en-US"/>
          </a:p>
          <a:p>
            <a:pPr marL="1028700" lvl="4"/>
            <a:endParaRPr lang="en-US"/>
          </a:p>
          <a:p>
            <a:pPr marL="1285875" lvl="5"/>
            <a:endParaRPr lang="en-US"/>
          </a:p>
          <a:p>
            <a:pPr marL="1543050" lvl="6"/>
            <a:endParaRPr lang="en-US"/>
          </a:p>
          <a:p>
            <a:pPr marL="1800225" lvl="7"/>
            <a:endParaRPr lang="en-US"/>
          </a:p>
          <a:p>
            <a:pPr marL="2057400" lvl="8"/>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57175" y="274639"/>
            <a:ext cx="462915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257175" y="1600200"/>
            <a:ext cx="4629150" cy="4525963"/>
          </a:xfrm>
          <a:prstGeom prst="rect">
            <a:avLst/>
          </a:prstGeom>
          <a:noFill/>
          <a:ln>
            <a:noFill/>
          </a:ln>
        </p:spPr>
        <p:txBody>
          <a:bodyPr lIns="91425" tIns="91425" rIns="91425" bIns="91425" anchor="t" anchorCtr="0"/>
          <a:lstStyle>
            <a:lvl1pPr marL="342900" marR="0" lvl="0" indent="-139700" algn="l" rtl="0">
              <a:spcBef>
                <a:spcPts val="640"/>
              </a:spcBef>
              <a:buClr>
                <a:schemeClr val="lt1"/>
              </a:buClr>
              <a:buFont typeface="Arial"/>
              <a:buChar char="•"/>
              <a:defRPr/>
            </a:lvl1pPr>
            <a:lvl2pPr marL="742950" marR="0" lvl="1" indent="-107950" algn="l" rtl="0">
              <a:spcBef>
                <a:spcPts val="560"/>
              </a:spcBef>
              <a:buClr>
                <a:srgbClr val="018383"/>
              </a:buClr>
              <a:buFont typeface="Arial"/>
              <a:buChar char="–"/>
              <a:defRPr/>
            </a:lvl2pPr>
            <a:lvl3pPr marL="1143000" marR="0" lvl="2" indent="-76200" algn="l" rtl="0">
              <a:spcBef>
                <a:spcPts val="480"/>
              </a:spcBef>
              <a:buClr>
                <a:srgbClr val="018383"/>
              </a:buClr>
              <a:buFont typeface="Arial"/>
              <a:buChar char="•"/>
              <a:defRPr/>
            </a:lvl3pPr>
            <a:lvl4pPr marL="1600200" marR="0" lvl="3" indent="-101600" algn="l" rtl="0">
              <a:spcBef>
                <a:spcPts val="400"/>
              </a:spcBef>
              <a:buClr>
                <a:srgbClr val="018383"/>
              </a:buClr>
              <a:buFont typeface="Arial"/>
              <a:buChar char="–"/>
              <a:defRPr/>
            </a:lvl4pPr>
            <a:lvl5pPr marL="2057400" marR="0" lvl="4" indent="-101600" algn="l" rtl="0">
              <a:spcBef>
                <a:spcPts val="400"/>
              </a:spcBef>
              <a:buClr>
                <a:srgbClr val="018383"/>
              </a:buClr>
              <a:buFont typeface="Arial"/>
              <a:buChar char="»"/>
              <a:defRPr/>
            </a:lvl5pPr>
            <a:lvl6pPr marL="2514600" marR="0" lvl="5" indent="-101600" algn="l" rtl="0">
              <a:spcBef>
                <a:spcPts val="400"/>
              </a:spcBef>
              <a:buClr>
                <a:schemeClr val="dk1"/>
              </a:buClr>
              <a:buFont typeface="Arial"/>
              <a:buChar char="•"/>
              <a:defRPr/>
            </a:lvl6pPr>
            <a:lvl7pPr marL="2971800" marR="0" lvl="6" indent="-101600" algn="l" rtl="0">
              <a:spcBef>
                <a:spcPts val="400"/>
              </a:spcBef>
              <a:buClr>
                <a:schemeClr val="dk1"/>
              </a:buClr>
              <a:buFont typeface="Arial"/>
              <a:buChar char="•"/>
              <a:defRPr/>
            </a:lvl7pPr>
            <a:lvl8pPr marL="3429000" marR="0" lvl="7" indent="-101600" algn="l" rtl="0">
              <a:spcBef>
                <a:spcPts val="400"/>
              </a:spcBef>
              <a:buClr>
                <a:schemeClr val="dk1"/>
              </a:buClr>
              <a:buFont typeface="Arial"/>
              <a:buChar char="•"/>
              <a:defRPr/>
            </a:lvl8pPr>
            <a:lvl9pPr marL="3886200" marR="0" lvl="8" indent="-101600" algn="l" rtl="0">
              <a:spcBef>
                <a:spcPts val="400"/>
              </a:spcBef>
              <a:buClr>
                <a:schemeClr val="dk1"/>
              </a:buClr>
              <a:buFont typeface="Arial"/>
              <a:buChar char="•"/>
              <a:defRPr/>
            </a:lvl9pPr>
          </a:lstStyle>
          <a:p>
            <a:endParaRPr/>
          </a:p>
        </p:txBody>
      </p:sp>
      <p:sp>
        <p:nvSpPr>
          <p:cNvPr id="12" name="Shape 12"/>
          <p:cNvSpPr txBox="1">
            <a:spLocks noGrp="1"/>
          </p:cNvSpPr>
          <p:nvPr>
            <p:ph type="dt" idx="10"/>
          </p:nvPr>
        </p:nvSpPr>
        <p:spPr>
          <a:xfrm>
            <a:off x="257176" y="6356351"/>
            <a:ext cx="1200149" cy="365124"/>
          </a:xfrm>
          <a:prstGeom prst="rect">
            <a:avLst/>
          </a:prstGeom>
          <a:noFill/>
          <a:ln>
            <a:noFill/>
          </a:ln>
        </p:spPr>
        <p:txBody>
          <a:bodyPr lIns="91425" tIns="91425" rIns="91425" bIns="91425" anchor="ctr" anchorCtr="0"/>
          <a:lstStyle>
            <a:lvl1pPr marL="0" marR="0" lvl="0" indent="0" algn="l" rtl="0">
              <a:spcBef>
                <a:spcPts val="0"/>
              </a:spcBef>
              <a:defRPr/>
            </a:lvl1pPr>
            <a:lvl2pPr marL="257175" marR="0" lvl="1" indent="0" algn="l" rtl="0">
              <a:spcBef>
                <a:spcPts val="0"/>
              </a:spcBef>
              <a:defRPr/>
            </a:lvl2pPr>
            <a:lvl3pPr marL="514350" marR="0" lvl="2" indent="0" algn="l" rtl="0">
              <a:spcBef>
                <a:spcPts val="0"/>
              </a:spcBef>
              <a:defRPr/>
            </a:lvl3pPr>
            <a:lvl4pPr marL="771525" marR="0" lvl="3" indent="0" algn="l" rtl="0">
              <a:spcBef>
                <a:spcPts val="0"/>
              </a:spcBef>
              <a:defRPr/>
            </a:lvl4pPr>
            <a:lvl5pPr marL="1028700" marR="0" lvl="4" indent="0" algn="l" rtl="0">
              <a:spcBef>
                <a:spcPts val="0"/>
              </a:spcBef>
              <a:defRPr/>
            </a:lvl5pPr>
            <a:lvl6pPr marL="1285875" marR="0" lvl="5" indent="0" algn="l" rtl="0">
              <a:spcBef>
                <a:spcPts val="0"/>
              </a:spcBef>
              <a:defRPr/>
            </a:lvl6pPr>
            <a:lvl7pPr marL="1543050" marR="0" lvl="6" indent="0" algn="l" rtl="0">
              <a:spcBef>
                <a:spcPts val="0"/>
              </a:spcBef>
              <a:defRPr/>
            </a:lvl7pPr>
            <a:lvl8pPr marL="1800225" marR="0" lvl="7" indent="0" algn="l" rtl="0">
              <a:spcBef>
                <a:spcPts val="0"/>
              </a:spcBef>
              <a:defRPr/>
            </a:lvl8pPr>
            <a:lvl9pPr marL="2057400" marR="0" lvl="8" indent="0" algn="l" rtl="0">
              <a:spcBef>
                <a:spcPts val="0"/>
              </a:spcBef>
              <a:defRPr/>
            </a:lvl9pPr>
          </a:lstStyle>
          <a:p>
            <a:endParaRPr/>
          </a:p>
        </p:txBody>
      </p:sp>
      <p:sp>
        <p:nvSpPr>
          <p:cNvPr id="13" name="Shape 13"/>
          <p:cNvSpPr txBox="1">
            <a:spLocks noGrp="1"/>
          </p:cNvSpPr>
          <p:nvPr>
            <p:ph type="ftr" idx="11"/>
          </p:nvPr>
        </p:nvSpPr>
        <p:spPr>
          <a:xfrm>
            <a:off x="1757363" y="6356351"/>
            <a:ext cx="1628775" cy="365124"/>
          </a:xfrm>
          <a:prstGeom prst="rect">
            <a:avLst/>
          </a:prstGeom>
          <a:noFill/>
          <a:ln>
            <a:noFill/>
          </a:ln>
        </p:spPr>
        <p:txBody>
          <a:bodyPr lIns="91425" tIns="91425" rIns="91425" bIns="91425" anchor="ctr" anchorCtr="0"/>
          <a:lstStyle>
            <a:lvl1pPr marL="0" marR="0" lvl="0" indent="0" algn="ctr" rtl="0">
              <a:spcBef>
                <a:spcPts val="0"/>
              </a:spcBef>
              <a:defRPr/>
            </a:lvl1pPr>
            <a:lvl2pPr marL="257175" marR="0" lvl="1" indent="0" algn="l" rtl="0">
              <a:spcBef>
                <a:spcPts val="0"/>
              </a:spcBef>
              <a:defRPr/>
            </a:lvl2pPr>
            <a:lvl3pPr marL="514350" marR="0" lvl="2" indent="0" algn="l" rtl="0">
              <a:spcBef>
                <a:spcPts val="0"/>
              </a:spcBef>
              <a:defRPr/>
            </a:lvl3pPr>
            <a:lvl4pPr marL="771525" marR="0" lvl="3" indent="0" algn="l" rtl="0">
              <a:spcBef>
                <a:spcPts val="0"/>
              </a:spcBef>
              <a:defRPr/>
            </a:lvl4pPr>
            <a:lvl5pPr marL="1028700" marR="0" lvl="4" indent="0" algn="l" rtl="0">
              <a:spcBef>
                <a:spcPts val="0"/>
              </a:spcBef>
              <a:defRPr/>
            </a:lvl5pPr>
            <a:lvl6pPr marL="1285875" marR="0" lvl="5" indent="0" algn="l" rtl="0">
              <a:spcBef>
                <a:spcPts val="0"/>
              </a:spcBef>
              <a:defRPr/>
            </a:lvl6pPr>
            <a:lvl7pPr marL="1543050" marR="0" lvl="6" indent="0" algn="l" rtl="0">
              <a:spcBef>
                <a:spcPts val="0"/>
              </a:spcBef>
              <a:defRPr/>
            </a:lvl7pPr>
            <a:lvl8pPr marL="1800225" marR="0" lvl="7" indent="0" algn="l" rtl="0">
              <a:spcBef>
                <a:spcPts val="0"/>
              </a:spcBef>
              <a:defRPr/>
            </a:lvl8pPr>
            <a:lvl9pPr marL="2057400" marR="0" lvl="8" indent="0" algn="l" rtl="0">
              <a:spcBef>
                <a:spcPts val="0"/>
              </a:spcBef>
              <a:defRPr/>
            </a:lvl9pPr>
          </a:lstStyle>
          <a:p>
            <a:endParaRPr/>
          </a:p>
        </p:txBody>
      </p:sp>
      <p:sp>
        <p:nvSpPr>
          <p:cNvPr id="14" name="Shape 14"/>
          <p:cNvSpPr txBox="1">
            <a:spLocks noGrp="1"/>
          </p:cNvSpPr>
          <p:nvPr>
            <p:ph type="sldNum" idx="12"/>
          </p:nvPr>
        </p:nvSpPr>
        <p:spPr>
          <a:xfrm>
            <a:off x="3686176" y="6356351"/>
            <a:ext cx="1200149" cy="365124"/>
          </a:xfrm>
          <a:prstGeom prst="rect">
            <a:avLst/>
          </a:prstGeom>
          <a:noFill/>
          <a:ln>
            <a:noFill/>
          </a:ln>
        </p:spPr>
        <p:txBody>
          <a:bodyPr lIns="91425" tIns="91425" rIns="91425" bIns="91425" anchor="ctr" anchorCtr="0">
            <a:noAutofit/>
          </a:bodyPr>
          <a:lstStyle/>
          <a:p>
            <a:pPr algn="r"/>
            <a:endParaRPr lang="en-US"/>
          </a:p>
          <a:p>
            <a:pPr marL="257175" lvl="1"/>
            <a:endParaRPr lang="en-US"/>
          </a:p>
          <a:p>
            <a:pPr marL="514350" lvl="2"/>
            <a:endParaRPr lang="en-US"/>
          </a:p>
          <a:p>
            <a:pPr marL="771525" lvl="3"/>
            <a:endParaRPr lang="en-US"/>
          </a:p>
          <a:p>
            <a:pPr marL="1028700" lvl="4"/>
            <a:endParaRPr lang="en-US"/>
          </a:p>
          <a:p>
            <a:pPr marL="1285875" lvl="5"/>
            <a:endParaRPr lang="en-US"/>
          </a:p>
          <a:p>
            <a:pPr marL="1543050" lvl="6"/>
            <a:endParaRPr lang="en-US"/>
          </a:p>
          <a:p>
            <a:pPr marL="1800225" lvl="7"/>
            <a:endParaRPr lang="en-US"/>
          </a:p>
          <a:p>
            <a:pPr marL="2057400" lvl="8"/>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788"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30"/>
        <p:cNvGrpSpPr/>
        <p:nvPr/>
      </p:nvGrpSpPr>
      <p:grpSpPr>
        <a:xfrm>
          <a:off x="0" y="0"/>
          <a:ext cx="0" cy="0"/>
          <a:chOff x="0" y="0"/>
          <a:chExt cx="0" cy="0"/>
        </a:xfrm>
      </p:grpSpPr>
      <p:sp>
        <p:nvSpPr>
          <p:cNvPr id="31" name="Shape 31"/>
          <p:cNvSpPr txBox="1"/>
          <p:nvPr/>
        </p:nvSpPr>
        <p:spPr>
          <a:xfrm>
            <a:off x="477441" y="2302028"/>
            <a:ext cx="4418115" cy="2185565"/>
          </a:xfrm>
          <a:prstGeom prst="rect">
            <a:avLst/>
          </a:prstGeom>
          <a:noFill/>
          <a:ln>
            <a:noFill/>
          </a:ln>
        </p:spPr>
        <p:txBody>
          <a:bodyPr lIns="51427" tIns="25706" rIns="51427" bIns="25706" anchor="t" anchorCtr="0">
            <a:noAutofit/>
          </a:bodyPr>
          <a:lstStyle/>
          <a:p>
            <a:pPr>
              <a:lnSpc>
                <a:spcPct val="85882"/>
              </a:lnSpc>
              <a:buClr>
                <a:schemeClr val="accent6"/>
              </a:buClr>
              <a:buSzPct val="25000"/>
            </a:pPr>
            <a:r>
              <a:rPr lang="en-US" sz="5400" b="1" dirty="0">
                <a:solidFill>
                  <a:schemeClr val="accent6"/>
                </a:solidFill>
                <a:latin typeface="Trebuchet MS"/>
                <a:ea typeface="Trebuchet MS"/>
                <a:cs typeface="Trebuchet MS"/>
                <a:sym typeface="Trebuchet MS"/>
              </a:rPr>
              <a:t>Social Media Marketing</a:t>
            </a:r>
          </a:p>
        </p:txBody>
      </p:sp>
      <p:sp>
        <p:nvSpPr>
          <p:cNvPr id="33" name="Shape 33"/>
          <p:cNvSpPr txBox="1"/>
          <p:nvPr/>
        </p:nvSpPr>
        <p:spPr>
          <a:xfrm>
            <a:off x="3354120" y="904084"/>
            <a:ext cx="999843" cy="155756"/>
          </a:xfrm>
          <a:prstGeom prst="rect">
            <a:avLst/>
          </a:prstGeom>
          <a:noFill/>
          <a:ln>
            <a:noFill/>
          </a:ln>
        </p:spPr>
        <p:txBody>
          <a:bodyPr lIns="51427" tIns="25706" rIns="51427" bIns="25706" anchor="t" anchorCtr="0">
            <a:noAutofit/>
          </a:bodyPr>
          <a:lstStyle/>
          <a:p>
            <a:pPr algn="r">
              <a:buSzPct val="25000"/>
            </a:pPr>
            <a:r>
              <a:rPr lang="en-US" dirty="0">
                <a:solidFill>
                  <a:schemeClr val="accent5"/>
                </a:solidFill>
                <a:latin typeface="Trebuchet MS"/>
                <a:ea typeface="Trebuchet MS"/>
                <a:cs typeface="Trebuchet MS"/>
                <a:sym typeface="Trebuchet MS"/>
              </a:rPr>
              <a:t>June, 2017</a:t>
            </a:r>
          </a:p>
        </p:txBody>
      </p:sp>
      <p:sp>
        <p:nvSpPr>
          <p:cNvPr id="4" name="TextBox 3">
            <a:extLst>
              <a:ext uri="{FF2B5EF4-FFF2-40B4-BE49-F238E27FC236}">
                <a16:creationId xmlns:a16="http://schemas.microsoft.com/office/drawing/2014/main" id="{FBBAFEEA-B9E7-4C71-9813-7674B4B37786}"/>
              </a:ext>
            </a:extLst>
          </p:cNvPr>
          <p:cNvSpPr txBox="1"/>
          <p:nvPr/>
        </p:nvSpPr>
        <p:spPr>
          <a:xfrm>
            <a:off x="477443" y="5170003"/>
            <a:ext cx="2737829" cy="461665"/>
          </a:xfrm>
          <a:prstGeom prst="rect">
            <a:avLst/>
          </a:prstGeom>
          <a:noFill/>
        </p:spPr>
        <p:txBody>
          <a:bodyPr wrap="square" rtlCol="0">
            <a:spAutoFit/>
          </a:bodyPr>
          <a:lstStyle/>
          <a:p>
            <a:r>
              <a:rPr lang="en-US" sz="2400" dirty="0">
                <a:solidFill>
                  <a:schemeClr val="accent5"/>
                </a:solidFill>
                <a:latin typeface="Trebuchet MS" panose="020B0603020202020204" pitchFamily="34" charset="0"/>
              </a:rPr>
              <a:t>For [Client]</a:t>
            </a:r>
          </a:p>
        </p:txBody>
      </p:sp>
      <p:sp>
        <p:nvSpPr>
          <p:cNvPr id="11" name="TextBox 10">
            <a:extLst>
              <a:ext uri="{FF2B5EF4-FFF2-40B4-BE49-F238E27FC236}">
                <a16:creationId xmlns:a16="http://schemas.microsoft.com/office/drawing/2014/main" id="{69BC233E-507E-4980-9985-B08697639FFF}"/>
              </a:ext>
            </a:extLst>
          </p:cNvPr>
          <p:cNvSpPr txBox="1"/>
          <p:nvPr/>
        </p:nvSpPr>
        <p:spPr>
          <a:xfrm>
            <a:off x="477442" y="5631668"/>
            <a:ext cx="2737830" cy="307777"/>
          </a:xfrm>
          <a:prstGeom prst="rect">
            <a:avLst/>
          </a:prstGeom>
          <a:noFill/>
        </p:spPr>
        <p:txBody>
          <a:bodyPr wrap="square" rtlCol="0">
            <a:spAutoFit/>
          </a:bodyPr>
          <a:lstStyle/>
          <a:p>
            <a:r>
              <a:rPr lang="en-US" dirty="0">
                <a:solidFill>
                  <a:schemeClr val="accent5"/>
                </a:solidFill>
                <a:latin typeface="Trebuchet MS" panose="020B0603020202020204" pitchFamily="34" charset="0"/>
              </a:rPr>
              <a:t>Project Manager: [name]</a:t>
            </a:r>
          </a:p>
        </p:txBody>
      </p:sp>
      <p:pic>
        <p:nvPicPr>
          <p:cNvPr id="1027" name="Picture 3" descr="your-logo">
            <a:extLst>
              <a:ext uri="{FF2B5EF4-FFF2-40B4-BE49-F238E27FC236}">
                <a16:creationId xmlns:a16="http://schemas.microsoft.com/office/drawing/2014/main" id="{26AEB501-6C01-4839-AEBC-079436A8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442" y="818418"/>
            <a:ext cx="2512661" cy="38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p:nvPr/>
        </p:nvSpPr>
        <p:spPr>
          <a:xfrm>
            <a:off x="257176" y="178340"/>
            <a:ext cx="4064849" cy="906228"/>
          </a:xfrm>
          <a:prstGeom prst="rect">
            <a:avLst/>
          </a:prstGeom>
          <a:noFill/>
          <a:ln>
            <a:noFill/>
          </a:ln>
        </p:spPr>
        <p:txBody>
          <a:bodyPr lIns="51427" tIns="25706" rIns="51427" bIns="25706" anchor="t" anchorCtr="0">
            <a:noAutofit/>
          </a:bodyPr>
          <a:lstStyle/>
          <a:p>
            <a:pPr>
              <a:lnSpc>
                <a:spcPct val="122400"/>
              </a:lnSpc>
              <a:buClr>
                <a:schemeClr val="dk1"/>
              </a:buClr>
              <a:buSzPct val="25000"/>
            </a:pPr>
            <a:r>
              <a:rPr lang="en-US" sz="4800" dirty="0">
                <a:solidFill>
                  <a:srgbClr val="073763"/>
                </a:solidFill>
                <a:latin typeface="Trebuchet MS"/>
                <a:ea typeface="Trebuchet MS"/>
                <a:cs typeface="Trebuchet MS"/>
                <a:sym typeface="Trebuchet MS"/>
              </a:rPr>
              <a:t>About Us</a:t>
            </a:r>
          </a:p>
        </p:txBody>
      </p:sp>
      <p:sp>
        <p:nvSpPr>
          <p:cNvPr id="2" name="TextBox 1">
            <a:extLst>
              <a:ext uri="{FF2B5EF4-FFF2-40B4-BE49-F238E27FC236}">
                <a16:creationId xmlns:a16="http://schemas.microsoft.com/office/drawing/2014/main" id="{1F68BB89-DC3C-4737-A2B7-88ADBF0A9678}"/>
              </a:ext>
            </a:extLst>
          </p:cNvPr>
          <p:cNvSpPr txBox="1"/>
          <p:nvPr/>
        </p:nvSpPr>
        <p:spPr>
          <a:xfrm>
            <a:off x="257176" y="1084568"/>
            <a:ext cx="4500176" cy="1323439"/>
          </a:xfrm>
          <a:prstGeom prst="rect">
            <a:avLst/>
          </a:prstGeom>
          <a:noFill/>
        </p:spPr>
        <p:txBody>
          <a:bodyPr wrap="square" rtlCol="0">
            <a:spAutoFit/>
          </a:bodyPr>
          <a:lstStyle/>
          <a:p>
            <a:r>
              <a:rPr lang="en-US" sz="2000" dirty="0">
                <a:solidFill>
                  <a:schemeClr val="accent2"/>
                </a:solidFill>
                <a:latin typeface="Trebuchet MS" panose="020B0603020202020204" pitchFamily="34" charset="0"/>
              </a:rPr>
              <a:t>[Provide a brief introduction to you and your company. Explain how you got started, who is on your team, and why you love to do this work.]. </a:t>
            </a:r>
          </a:p>
        </p:txBody>
      </p:sp>
      <p:sp>
        <p:nvSpPr>
          <p:cNvPr id="3" name="Rectangle 2">
            <a:extLst>
              <a:ext uri="{FF2B5EF4-FFF2-40B4-BE49-F238E27FC236}">
                <a16:creationId xmlns:a16="http://schemas.microsoft.com/office/drawing/2014/main" id="{0DFDDCD8-5A5B-46A8-894F-92488B29F313}"/>
              </a:ext>
            </a:extLst>
          </p:cNvPr>
          <p:cNvSpPr/>
          <p:nvPr/>
        </p:nvSpPr>
        <p:spPr>
          <a:xfrm>
            <a:off x="2454569" y="3275112"/>
            <a:ext cx="1709657" cy="307777"/>
          </a:xfrm>
          <a:prstGeom prst="rect">
            <a:avLst/>
          </a:prstGeom>
        </p:spPr>
        <p:txBody>
          <a:bodyPr wrap="square">
            <a:spAutoFit/>
          </a:bodyPr>
          <a:lstStyle/>
          <a:p>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p:nvPr/>
        </p:nvSpPr>
        <p:spPr>
          <a:xfrm>
            <a:off x="257176" y="178340"/>
            <a:ext cx="4064849" cy="482118"/>
          </a:xfrm>
          <a:prstGeom prst="rect">
            <a:avLst/>
          </a:prstGeom>
          <a:noFill/>
          <a:ln>
            <a:noFill/>
          </a:ln>
        </p:spPr>
        <p:txBody>
          <a:bodyPr lIns="51427" tIns="25706" rIns="51427" bIns="25706" anchor="t" anchorCtr="0">
            <a:noAutofit/>
          </a:bodyPr>
          <a:lstStyle/>
          <a:p>
            <a:pPr>
              <a:lnSpc>
                <a:spcPct val="122400"/>
              </a:lnSpc>
              <a:buClr>
                <a:schemeClr val="dk1"/>
              </a:buClr>
              <a:buSzPct val="25000"/>
            </a:pPr>
            <a:r>
              <a:rPr lang="en-US" sz="4800" dirty="0">
                <a:solidFill>
                  <a:srgbClr val="073763"/>
                </a:solidFill>
                <a:latin typeface="Trebuchet MS"/>
                <a:ea typeface="Trebuchet MS"/>
                <a:cs typeface="Trebuchet MS"/>
                <a:sym typeface="Trebuchet MS"/>
              </a:rPr>
              <a:t>Introduction</a:t>
            </a:r>
          </a:p>
        </p:txBody>
      </p:sp>
      <p:sp>
        <p:nvSpPr>
          <p:cNvPr id="40" name="Shape 40"/>
          <p:cNvSpPr txBox="1"/>
          <p:nvPr/>
        </p:nvSpPr>
        <p:spPr>
          <a:xfrm>
            <a:off x="257176" y="2070005"/>
            <a:ext cx="4736855" cy="2769281"/>
          </a:xfrm>
          <a:prstGeom prst="rect">
            <a:avLst/>
          </a:prstGeom>
          <a:noFill/>
          <a:ln>
            <a:noFill/>
          </a:ln>
        </p:spPr>
        <p:txBody>
          <a:bodyPr lIns="51427" tIns="25706" rIns="51427" bIns="25706" anchor="t" anchorCtr="0">
            <a:noAutofit/>
          </a:bodyPr>
          <a:lstStyle/>
          <a:p>
            <a:r>
              <a:rPr lang="en-US" dirty="0">
                <a:solidFill>
                  <a:srgbClr val="787878"/>
                </a:solidFill>
                <a:latin typeface="Trebuchet MS" panose="020B0603020202020204" pitchFamily="34" charset="0"/>
              </a:rPr>
              <a:t>ABC Golf Course are looking to grow their annual memberships to the club by growing their Social Media presence.</a:t>
            </a:r>
          </a:p>
          <a:p>
            <a:endParaRPr lang="en-US" dirty="0">
              <a:solidFill>
                <a:srgbClr val="787878"/>
              </a:solidFill>
              <a:latin typeface="Trebuchet MS" panose="020B0603020202020204" pitchFamily="34" charset="0"/>
            </a:endParaRPr>
          </a:p>
          <a:p>
            <a:r>
              <a:rPr lang="en-US" dirty="0">
                <a:solidFill>
                  <a:srgbClr val="787878"/>
                </a:solidFill>
                <a:latin typeface="Trebuchet MS" panose="020B0603020202020204" pitchFamily="34" charset="0"/>
              </a:rPr>
              <a:t>There's a lot of activity going on at the club and by using the more image-based social channels such as Facebook and Instagram, we'll be able to reach an audience that wasn't there before.</a:t>
            </a:r>
          </a:p>
          <a:p>
            <a:endParaRPr lang="en-US" dirty="0">
              <a:solidFill>
                <a:srgbClr val="787878"/>
              </a:solidFill>
              <a:latin typeface="Trebuchet MS" panose="020B0603020202020204" pitchFamily="34" charset="0"/>
            </a:endParaRPr>
          </a:p>
          <a:p>
            <a:r>
              <a:rPr lang="en-US" dirty="0">
                <a:solidFill>
                  <a:srgbClr val="787878"/>
                </a:solidFill>
                <a:latin typeface="Trebuchet MS" panose="020B0603020202020204" pitchFamily="34" charset="0"/>
              </a:rPr>
              <a:t>There's never been a bigger take-up of golf between 20-30 year old than ever before. Facebook and Instagram's largest demographic is that exact age group.</a:t>
            </a:r>
          </a:p>
          <a:p>
            <a:endParaRPr lang="en-US" dirty="0">
              <a:solidFill>
                <a:srgbClr val="787878"/>
              </a:solidFill>
              <a:latin typeface="Trebuchet MS" panose="020B0603020202020204" pitchFamily="34" charset="0"/>
            </a:endParaRPr>
          </a:p>
          <a:p>
            <a:endParaRPr lang="en-US" dirty="0">
              <a:solidFill>
                <a:srgbClr val="787878"/>
              </a:solidFill>
              <a:latin typeface="Trebuchet MS" panose="020B0603020202020204" pitchFamily="34" charset="0"/>
            </a:endParaRPr>
          </a:p>
        </p:txBody>
      </p:sp>
      <p:sp>
        <p:nvSpPr>
          <p:cNvPr id="2" name="TextBox 1">
            <a:extLst>
              <a:ext uri="{FF2B5EF4-FFF2-40B4-BE49-F238E27FC236}">
                <a16:creationId xmlns:a16="http://schemas.microsoft.com/office/drawing/2014/main" id="{1F68BB89-DC3C-4737-A2B7-88ADBF0A9678}"/>
              </a:ext>
            </a:extLst>
          </p:cNvPr>
          <p:cNvSpPr txBox="1"/>
          <p:nvPr/>
        </p:nvSpPr>
        <p:spPr>
          <a:xfrm>
            <a:off x="257176" y="1084568"/>
            <a:ext cx="4475462" cy="707886"/>
          </a:xfrm>
          <a:prstGeom prst="rect">
            <a:avLst/>
          </a:prstGeom>
          <a:noFill/>
        </p:spPr>
        <p:txBody>
          <a:bodyPr wrap="square" rtlCol="0">
            <a:spAutoFit/>
          </a:bodyPr>
          <a:lstStyle/>
          <a:p>
            <a:r>
              <a:rPr lang="en-US" sz="2000" dirty="0">
                <a:solidFill>
                  <a:schemeClr val="accent2"/>
                </a:solidFill>
                <a:latin typeface="Trebuchet MS" panose="020B0603020202020204" pitchFamily="34" charset="0"/>
              </a:rPr>
              <a:t>The main goals is to build social media audience. </a:t>
            </a:r>
          </a:p>
        </p:txBody>
      </p:sp>
    </p:spTree>
    <p:extLst>
      <p:ext uri="{BB962C8B-B14F-4D97-AF65-F5344CB8AC3E}">
        <p14:creationId xmlns:p14="http://schemas.microsoft.com/office/powerpoint/2010/main" val="411111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40" name="Shape 40"/>
          <p:cNvSpPr txBox="1"/>
          <p:nvPr/>
        </p:nvSpPr>
        <p:spPr>
          <a:xfrm>
            <a:off x="257176" y="668752"/>
            <a:ext cx="4736855" cy="6843396"/>
          </a:xfrm>
          <a:prstGeom prst="rect">
            <a:avLst/>
          </a:prstGeom>
          <a:noFill/>
          <a:ln>
            <a:noFill/>
          </a:ln>
        </p:spPr>
        <p:txBody>
          <a:bodyPr lIns="51427" tIns="25706" rIns="51427" bIns="25706" anchor="t" anchorCtr="0">
            <a:noAutofit/>
          </a:bodyPr>
          <a:lstStyle/>
          <a:p>
            <a:endParaRPr lang="en-US" dirty="0">
              <a:solidFill>
                <a:srgbClr val="787878"/>
              </a:solidFill>
              <a:latin typeface="Trebuchet MS" panose="020B0603020202020204" pitchFamily="34" charset="0"/>
            </a:endParaRPr>
          </a:p>
          <a:p>
            <a:pPr marL="285750" indent="-285750">
              <a:buFont typeface="Arial" panose="020B0604020202020204" pitchFamily="34" charset="0"/>
              <a:buChar char="•"/>
            </a:pPr>
            <a:r>
              <a:rPr lang="en-US" b="1" dirty="0">
                <a:solidFill>
                  <a:srgbClr val="787878"/>
                </a:solidFill>
                <a:latin typeface="Trebuchet MS" panose="020B0603020202020204" pitchFamily="34" charset="0"/>
              </a:rPr>
              <a:t>Bringing profile up to date.</a:t>
            </a:r>
          </a:p>
          <a:p>
            <a:endParaRPr lang="en-US" dirty="0">
              <a:solidFill>
                <a:srgbClr val="787878"/>
              </a:solidFill>
              <a:latin typeface="Trebuchet MS" panose="020B0603020202020204" pitchFamily="34" charset="0"/>
            </a:endParaRPr>
          </a:p>
          <a:p>
            <a:r>
              <a:rPr lang="en-US" sz="1200" dirty="0">
                <a:solidFill>
                  <a:srgbClr val="787878"/>
                </a:solidFill>
                <a:latin typeface="Trebuchet MS" panose="020B0603020202020204" pitchFamily="34" charset="0"/>
              </a:rPr>
              <a:t>There are many standards and practices these days with social profiles which need to be kept up to date. Yours are currently more appropriate for the way the platforms were 3 years ago. </a:t>
            </a:r>
          </a:p>
          <a:p>
            <a:endParaRPr lang="en-US" dirty="0">
              <a:solidFill>
                <a:srgbClr val="787878"/>
              </a:solidFill>
              <a:latin typeface="Trebuchet MS" panose="020B0603020202020204" pitchFamily="34" charset="0"/>
            </a:endParaRPr>
          </a:p>
          <a:p>
            <a:pPr marL="285750" indent="-285750">
              <a:buFont typeface="Arial" panose="020B0604020202020204" pitchFamily="34" charset="0"/>
              <a:buChar char="•"/>
            </a:pPr>
            <a:r>
              <a:rPr lang="en-US" b="1" dirty="0">
                <a:solidFill>
                  <a:srgbClr val="787878"/>
                </a:solidFill>
                <a:latin typeface="Trebuchet MS" panose="020B0603020202020204" pitchFamily="34" charset="0"/>
              </a:rPr>
              <a:t>Growing the audiences</a:t>
            </a:r>
            <a:r>
              <a:rPr lang="en-US" dirty="0">
                <a:solidFill>
                  <a:srgbClr val="787878"/>
                </a:solidFill>
                <a:latin typeface="Trebuchet MS" panose="020B0603020202020204" pitchFamily="34" charset="0"/>
              </a:rPr>
              <a:t>.</a:t>
            </a:r>
          </a:p>
          <a:p>
            <a:endParaRPr lang="en-US" dirty="0">
              <a:solidFill>
                <a:srgbClr val="787878"/>
              </a:solidFill>
              <a:latin typeface="Trebuchet MS" panose="020B0603020202020204" pitchFamily="34" charset="0"/>
            </a:endParaRPr>
          </a:p>
          <a:p>
            <a:r>
              <a:rPr lang="en-US" sz="1200" dirty="0">
                <a:solidFill>
                  <a:srgbClr val="787878"/>
                </a:solidFill>
                <a:latin typeface="Trebuchet MS" panose="020B0603020202020204" pitchFamily="34" charset="0"/>
              </a:rPr>
              <a:t>Using Facebook's unique targeting, we can pinpoint fans of golf in your area, of competing golf courses etc. This will encourage more potential users to 'Like' and 'Follow' your pages and profiles. </a:t>
            </a:r>
          </a:p>
          <a:p>
            <a:endParaRPr lang="en-US" dirty="0">
              <a:solidFill>
                <a:srgbClr val="787878"/>
              </a:solidFill>
              <a:latin typeface="Trebuchet MS" panose="020B0603020202020204" pitchFamily="34" charset="0"/>
            </a:endParaRPr>
          </a:p>
          <a:p>
            <a:endParaRPr lang="en-US" dirty="0">
              <a:solidFill>
                <a:srgbClr val="787878"/>
              </a:solidFill>
              <a:latin typeface="Trebuchet MS" panose="020B0603020202020204" pitchFamily="34" charset="0"/>
            </a:endParaRPr>
          </a:p>
          <a:p>
            <a:pPr marL="285750" indent="-285750">
              <a:buFont typeface="Arial" panose="020B0604020202020204" pitchFamily="34" charset="0"/>
              <a:buChar char="•"/>
            </a:pPr>
            <a:r>
              <a:rPr lang="en-US" b="1" dirty="0">
                <a:solidFill>
                  <a:srgbClr val="787878"/>
                </a:solidFill>
                <a:latin typeface="Trebuchet MS" panose="020B0603020202020204" pitchFamily="34" charset="0"/>
              </a:rPr>
              <a:t>Content Calendar.</a:t>
            </a:r>
          </a:p>
          <a:p>
            <a:endParaRPr lang="en-US" dirty="0">
              <a:solidFill>
                <a:srgbClr val="787878"/>
              </a:solidFill>
              <a:latin typeface="Trebuchet MS" panose="020B0603020202020204" pitchFamily="34" charset="0"/>
            </a:endParaRPr>
          </a:p>
          <a:p>
            <a:r>
              <a:rPr lang="en-US" sz="1200" dirty="0">
                <a:solidFill>
                  <a:srgbClr val="787878"/>
                </a:solidFill>
                <a:latin typeface="Trebuchet MS" panose="020B0603020202020204" pitchFamily="34" charset="0"/>
              </a:rPr>
              <a:t>It's vital to ensure there's a good amount of content being shared. Our suggestion is you post tips and advice on playing better golf, the best places to play, new clubs, new technologies and more, then use sponsored posts for things like offers, tours of the club and more.</a:t>
            </a:r>
          </a:p>
          <a:p>
            <a:endParaRPr lang="en-US" dirty="0">
              <a:solidFill>
                <a:srgbClr val="787878"/>
              </a:solidFill>
              <a:latin typeface="Trebuchet MS" panose="020B0603020202020204" pitchFamily="34" charset="0"/>
            </a:endParaRPr>
          </a:p>
          <a:p>
            <a:pPr marL="285750" indent="-285750">
              <a:buFont typeface="Arial" panose="020B0604020202020204" pitchFamily="34" charset="0"/>
              <a:buChar char="•"/>
            </a:pPr>
            <a:r>
              <a:rPr lang="en-US" b="1" dirty="0">
                <a:solidFill>
                  <a:srgbClr val="787878"/>
                </a:solidFill>
                <a:latin typeface="Trebuchet MS" panose="020B0603020202020204" pitchFamily="34" charset="0"/>
              </a:rPr>
              <a:t>Engagement Plan.</a:t>
            </a:r>
          </a:p>
          <a:p>
            <a:endParaRPr lang="en-US" sz="1200" dirty="0">
              <a:solidFill>
                <a:srgbClr val="787878"/>
              </a:solidFill>
              <a:latin typeface="Trebuchet MS" panose="020B0603020202020204" pitchFamily="34" charset="0"/>
            </a:endParaRPr>
          </a:p>
          <a:p>
            <a:r>
              <a:rPr lang="en-US" sz="1200" dirty="0">
                <a:solidFill>
                  <a:srgbClr val="787878"/>
                </a:solidFill>
                <a:latin typeface="Trebuchet MS" panose="020B0603020202020204" pitchFamily="34" charset="0"/>
              </a:rPr>
              <a:t>As you grow, you'll get comments, questions and more. It's absolutely vital to ensure these are responded to in a timely manner. This is the kind of response that generates goodwill, sharing and more. We'll work with you to "find your voice" as a company so we can respond in a suitable way. </a:t>
            </a:r>
          </a:p>
          <a:p>
            <a:endParaRPr lang="en-US" dirty="0">
              <a:solidFill>
                <a:srgbClr val="787878"/>
              </a:solidFill>
              <a:latin typeface="Trebuchet MS" panose="020B0603020202020204" pitchFamily="34" charset="0"/>
            </a:endParaRPr>
          </a:p>
        </p:txBody>
      </p:sp>
      <p:sp>
        <p:nvSpPr>
          <p:cNvPr id="2" name="TextBox 1">
            <a:extLst>
              <a:ext uri="{FF2B5EF4-FFF2-40B4-BE49-F238E27FC236}">
                <a16:creationId xmlns:a16="http://schemas.microsoft.com/office/drawing/2014/main" id="{1F68BB89-DC3C-4737-A2B7-88ADBF0A9678}"/>
              </a:ext>
            </a:extLst>
          </p:cNvPr>
          <p:cNvSpPr txBox="1"/>
          <p:nvPr/>
        </p:nvSpPr>
        <p:spPr>
          <a:xfrm>
            <a:off x="257176" y="268642"/>
            <a:ext cx="4475462" cy="400110"/>
          </a:xfrm>
          <a:prstGeom prst="rect">
            <a:avLst/>
          </a:prstGeom>
          <a:noFill/>
        </p:spPr>
        <p:txBody>
          <a:bodyPr wrap="square" rtlCol="0">
            <a:spAutoFit/>
          </a:bodyPr>
          <a:lstStyle/>
          <a:p>
            <a:r>
              <a:rPr lang="en-US" sz="2000" b="1" dirty="0">
                <a:solidFill>
                  <a:schemeClr val="accent2"/>
                </a:solidFill>
                <a:latin typeface="Trebuchet MS" panose="020B0603020202020204" pitchFamily="34" charset="0"/>
              </a:rPr>
              <a:t>Getting ABC Golf Course Notice</a:t>
            </a:r>
          </a:p>
        </p:txBody>
      </p:sp>
    </p:spTree>
    <p:extLst>
      <p:ext uri="{BB962C8B-B14F-4D97-AF65-F5344CB8AC3E}">
        <p14:creationId xmlns:p14="http://schemas.microsoft.com/office/powerpoint/2010/main" val="166864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80"/>
        <p:cNvGrpSpPr/>
        <p:nvPr/>
      </p:nvGrpSpPr>
      <p:grpSpPr>
        <a:xfrm>
          <a:off x="0" y="0"/>
          <a:ext cx="0" cy="0"/>
          <a:chOff x="0" y="0"/>
          <a:chExt cx="0" cy="0"/>
        </a:xfrm>
      </p:grpSpPr>
      <p:sp>
        <p:nvSpPr>
          <p:cNvPr id="81" name="Shape 81"/>
          <p:cNvSpPr txBox="1"/>
          <p:nvPr/>
        </p:nvSpPr>
        <p:spPr>
          <a:xfrm>
            <a:off x="488865" y="2074698"/>
            <a:ext cx="4629150" cy="1496405"/>
          </a:xfrm>
          <a:prstGeom prst="rect">
            <a:avLst/>
          </a:prstGeom>
          <a:noFill/>
          <a:ln>
            <a:noFill/>
          </a:ln>
        </p:spPr>
        <p:txBody>
          <a:bodyPr lIns="51427" tIns="25706" rIns="51427" bIns="25706" anchor="t" anchorCtr="0">
            <a:noAutofit/>
          </a:bodyPr>
          <a:lstStyle/>
          <a:p>
            <a:pPr>
              <a:buSzPct val="25000"/>
            </a:pPr>
            <a:r>
              <a:rPr lang="en-US" sz="4000" b="1" dirty="0">
                <a:solidFill>
                  <a:schemeClr val="accent6"/>
                </a:solidFill>
                <a:latin typeface="Trebuchet MS"/>
                <a:ea typeface="Trebuchet MS"/>
                <a:cs typeface="Trebuchet MS"/>
                <a:sym typeface="Trebuchet MS"/>
              </a:rPr>
              <a:t>Recommended Solution </a:t>
            </a:r>
          </a:p>
        </p:txBody>
      </p:sp>
      <p:sp>
        <p:nvSpPr>
          <p:cNvPr id="2" name="TextBox 1">
            <a:extLst>
              <a:ext uri="{FF2B5EF4-FFF2-40B4-BE49-F238E27FC236}">
                <a16:creationId xmlns:a16="http://schemas.microsoft.com/office/drawing/2014/main" id="{2CDB658D-CBD7-4A36-B995-DD13F76D74CD}"/>
              </a:ext>
            </a:extLst>
          </p:cNvPr>
          <p:cNvSpPr txBox="1"/>
          <p:nvPr/>
        </p:nvSpPr>
        <p:spPr>
          <a:xfrm>
            <a:off x="488865" y="3686040"/>
            <a:ext cx="3470814" cy="338554"/>
          </a:xfrm>
          <a:prstGeom prst="rect">
            <a:avLst/>
          </a:prstGeom>
          <a:noFill/>
        </p:spPr>
        <p:txBody>
          <a:bodyPr wrap="square" rtlCol="0">
            <a:spAutoFit/>
          </a:bodyPr>
          <a:lstStyle/>
          <a:p>
            <a:r>
              <a:rPr lang="en-US" sz="1600" dirty="0">
                <a:solidFill>
                  <a:schemeClr val="accent6"/>
                </a:solidFill>
                <a:latin typeface="Trebuchet MS" panose="020B0603020202020204" pitchFamily="34" charset="0"/>
              </a:rPr>
              <a:t>[ Service/ Product/ Package Name]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p:nvPr/>
        </p:nvSpPr>
        <p:spPr>
          <a:xfrm>
            <a:off x="257175" y="432561"/>
            <a:ext cx="4543424" cy="967198"/>
          </a:xfrm>
          <a:prstGeom prst="rect">
            <a:avLst/>
          </a:prstGeom>
          <a:noFill/>
          <a:ln>
            <a:noFill/>
          </a:ln>
        </p:spPr>
        <p:txBody>
          <a:bodyPr lIns="51427" tIns="25706" rIns="51427" bIns="25706" anchor="t" anchorCtr="0">
            <a:noAutofit/>
          </a:bodyPr>
          <a:lstStyle/>
          <a:p>
            <a:pPr>
              <a:buClr>
                <a:schemeClr val="dk1"/>
              </a:buClr>
              <a:buSzPct val="25000"/>
            </a:pPr>
            <a:r>
              <a:rPr lang="en-US" sz="4000" dirty="0">
                <a:solidFill>
                  <a:srgbClr val="073763"/>
                </a:solidFill>
                <a:latin typeface="Trebuchet MS"/>
                <a:ea typeface="Trebuchet MS"/>
                <a:cs typeface="Trebuchet MS"/>
                <a:sym typeface="Trebuchet MS"/>
              </a:rPr>
              <a:t>Project Timeline</a:t>
            </a:r>
          </a:p>
        </p:txBody>
      </p:sp>
      <p:sp>
        <p:nvSpPr>
          <p:cNvPr id="89" name="Shape 89"/>
          <p:cNvSpPr/>
          <p:nvPr/>
        </p:nvSpPr>
        <p:spPr>
          <a:xfrm>
            <a:off x="257175" y="1135712"/>
            <a:ext cx="4311056" cy="541350"/>
          </a:xfrm>
          <a:prstGeom prst="rect">
            <a:avLst/>
          </a:prstGeom>
          <a:noFill/>
          <a:ln>
            <a:noFill/>
          </a:ln>
        </p:spPr>
        <p:txBody>
          <a:bodyPr lIns="51427" tIns="25706" rIns="51427" bIns="25706" anchor="t" anchorCtr="0">
            <a:noAutofit/>
          </a:bodyPr>
          <a:lstStyle/>
          <a:p>
            <a:pPr>
              <a:buSzPct val="25000"/>
            </a:pPr>
            <a:r>
              <a:rPr lang="en-US" sz="1200" dirty="0">
                <a:solidFill>
                  <a:srgbClr val="073763"/>
                </a:solidFill>
                <a:latin typeface="Trebuchet MS"/>
                <a:ea typeface="Trebuchet MS"/>
                <a:cs typeface="Trebuchet MS"/>
                <a:sym typeface="Trebuchet MS"/>
              </a:rPr>
              <a:t>We offer the following timeline for the development of an original corporate identity and marketing package: </a:t>
            </a:r>
            <a:endParaRPr lang="en-US" sz="1050" dirty="0">
              <a:solidFill>
                <a:srgbClr val="073763"/>
              </a:solidFill>
              <a:latin typeface="Trebuchet MS"/>
              <a:ea typeface="Trebuchet MS"/>
              <a:cs typeface="Trebuchet MS"/>
              <a:sym typeface="Trebuchet MS"/>
            </a:endParaRPr>
          </a:p>
        </p:txBody>
      </p:sp>
      <p:graphicFrame>
        <p:nvGraphicFramePr>
          <p:cNvPr id="2" name="Table 1">
            <a:extLst>
              <a:ext uri="{FF2B5EF4-FFF2-40B4-BE49-F238E27FC236}">
                <a16:creationId xmlns:a16="http://schemas.microsoft.com/office/drawing/2014/main" id="{F2290D19-1706-4F57-8FC5-D3E36B3F5A8C}"/>
              </a:ext>
            </a:extLst>
          </p:cNvPr>
          <p:cNvGraphicFramePr>
            <a:graphicFrameLocks noGrp="1"/>
          </p:cNvGraphicFramePr>
          <p:nvPr>
            <p:extLst>
              <p:ext uri="{D42A27DB-BD31-4B8C-83A1-F6EECF244321}">
                <p14:modId xmlns:p14="http://schemas.microsoft.com/office/powerpoint/2010/main" val="2488092721"/>
              </p:ext>
            </p:extLst>
          </p:nvPr>
        </p:nvGraphicFramePr>
        <p:xfrm>
          <a:off x="257175" y="1820901"/>
          <a:ext cx="4713411" cy="4705151"/>
        </p:xfrm>
        <a:graphic>
          <a:graphicData uri="http://schemas.openxmlformats.org/drawingml/2006/table">
            <a:tbl>
              <a:tblPr firstRow="1" bandRow="1">
                <a:tableStyleId>{D27102A9-8310-4765-A935-A1911B00CA55}</a:tableStyleId>
              </a:tblPr>
              <a:tblGrid>
                <a:gridCol w="1133475">
                  <a:extLst>
                    <a:ext uri="{9D8B030D-6E8A-4147-A177-3AD203B41FA5}">
                      <a16:colId xmlns:a16="http://schemas.microsoft.com/office/drawing/2014/main" val="3768333525"/>
                    </a:ext>
                  </a:extLst>
                </a:gridCol>
                <a:gridCol w="2495550">
                  <a:extLst>
                    <a:ext uri="{9D8B030D-6E8A-4147-A177-3AD203B41FA5}">
                      <a16:colId xmlns:a16="http://schemas.microsoft.com/office/drawing/2014/main" val="4044991471"/>
                    </a:ext>
                  </a:extLst>
                </a:gridCol>
                <a:gridCol w="1084386">
                  <a:extLst>
                    <a:ext uri="{9D8B030D-6E8A-4147-A177-3AD203B41FA5}">
                      <a16:colId xmlns:a16="http://schemas.microsoft.com/office/drawing/2014/main" val="3903556694"/>
                    </a:ext>
                  </a:extLst>
                </a:gridCol>
              </a:tblGrid>
              <a:tr h="301931">
                <a:tc>
                  <a:txBody>
                    <a:bodyPr/>
                    <a:lstStyle/>
                    <a:p>
                      <a:pPr algn="ctr"/>
                      <a:r>
                        <a:rPr kumimoji="0" lang="en-US" sz="1200" u="none" strike="noStrike" kern="0" cap="none" spc="0" normalizeH="0" baseline="0" noProof="0" dirty="0">
                          <a:ln>
                            <a:noFill/>
                          </a:ln>
                          <a:solidFill>
                            <a:srgbClr val="787878"/>
                          </a:solidFill>
                          <a:effectLst/>
                          <a:uLnTx/>
                          <a:uFillTx/>
                          <a:sym typeface="Trebuchet MS"/>
                        </a:rPr>
                        <a:t>Phase</a:t>
                      </a:r>
                      <a:endParaRPr lang="en-US" dirty="0">
                        <a:solidFill>
                          <a:srgbClr val="787878"/>
                        </a:solidFill>
                      </a:endParaRPr>
                    </a:p>
                  </a:txBody>
                  <a:tcPr/>
                </a:tc>
                <a:tc>
                  <a:txBody>
                    <a:bodyPr/>
                    <a:lstStyle/>
                    <a:p>
                      <a:pPr algn="ctr"/>
                      <a:r>
                        <a:rPr kumimoji="0" lang="en-US" sz="1200" u="none" strike="noStrike" kern="0" cap="none" spc="0" normalizeH="0" baseline="0" noProof="0" dirty="0">
                          <a:ln>
                            <a:noFill/>
                          </a:ln>
                          <a:solidFill>
                            <a:srgbClr val="787878"/>
                          </a:solidFill>
                          <a:effectLst/>
                          <a:uLnTx/>
                          <a:uFillTx/>
                          <a:sym typeface="Trebuchet MS"/>
                        </a:rPr>
                        <a:t>Activities</a:t>
                      </a:r>
                      <a:endParaRPr lang="en-US" dirty="0">
                        <a:solidFill>
                          <a:srgbClr val="787878"/>
                        </a:solidFill>
                      </a:endParaRPr>
                    </a:p>
                  </a:txBody>
                  <a:tcPr/>
                </a:tc>
                <a:tc>
                  <a:txBody>
                    <a:bodyPr/>
                    <a:lstStyle/>
                    <a:p>
                      <a:pPr algn="ctr"/>
                      <a:r>
                        <a:rPr kumimoji="0" lang="en-US" sz="1200" u="none" strike="noStrike" kern="0" cap="none" spc="0" normalizeH="0" baseline="0" noProof="0" dirty="0">
                          <a:ln>
                            <a:noFill/>
                          </a:ln>
                          <a:solidFill>
                            <a:srgbClr val="787878"/>
                          </a:solidFill>
                          <a:effectLst/>
                          <a:uLnTx/>
                          <a:uFillTx/>
                          <a:sym typeface="Trebuchet MS"/>
                        </a:rPr>
                        <a:t>Completion</a:t>
                      </a:r>
                      <a:endParaRPr lang="en-US" dirty="0">
                        <a:solidFill>
                          <a:srgbClr val="787878"/>
                        </a:solidFill>
                      </a:endParaRPr>
                    </a:p>
                  </a:txBody>
                  <a:tcPr/>
                </a:tc>
                <a:extLst>
                  <a:ext uri="{0D108BD9-81ED-4DB2-BD59-A6C34878D82A}">
                    <a16:rowId xmlns:a16="http://schemas.microsoft.com/office/drawing/2014/main" val="2848809429"/>
                  </a:ext>
                </a:extLst>
              </a:tr>
              <a:tr h="766513">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Discovery</a:t>
                      </a:r>
                      <a:endParaRPr kumimoji="0" lang="en-US" sz="1200" b="0" i="0" u="none" strike="noStrike" kern="0" cap="none" spc="0" normalizeH="0" baseline="0" noProof="0" dirty="0">
                        <a:ln>
                          <a:noFill/>
                        </a:ln>
                        <a:solidFill>
                          <a:srgbClr val="787878"/>
                        </a:solidFill>
                        <a:effectLst/>
                        <a:uLnTx/>
                        <a:uFillTx/>
                        <a:latin typeface="Trebuchet MS"/>
                        <a:ea typeface="Trebuchet MS"/>
                        <a:cs typeface="Trebuchet MS"/>
                        <a:sym typeface="Trebuchet MS"/>
                      </a:endParaRP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Kick-­off meeting, research and review of your company, clients, and online competition.</a:t>
                      </a: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xx/xx/xx</a:t>
                      </a:r>
                    </a:p>
                    <a:p>
                      <a:endParaRPr lang="en-US" dirty="0">
                        <a:solidFill>
                          <a:srgbClr val="787878"/>
                        </a:solidFill>
                      </a:endParaRPr>
                    </a:p>
                  </a:txBody>
                  <a:tcPr>
                    <a:noFill/>
                  </a:tcPr>
                </a:tc>
                <a:extLst>
                  <a:ext uri="{0D108BD9-81ED-4DB2-BD59-A6C34878D82A}">
                    <a16:rowId xmlns:a16="http://schemas.microsoft.com/office/drawing/2014/main" val="3632269011"/>
                  </a:ext>
                </a:extLst>
              </a:tr>
              <a:tr h="766513">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Strategy</a:t>
                      </a:r>
                    </a:p>
                    <a:p>
                      <a:endParaRPr lang="en-US" dirty="0">
                        <a:solidFill>
                          <a:srgbClr val="787878"/>
                        </a:solidFill>
                      </a:endParaRP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Develop Content calendar &amp; Engagement Plan. </a:t>
                      </a: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Determine Brand Identity &amp; voice.</a:t>
                      </a: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xx/xx/xx</a:t>
                      </a:r>
                    </a:p>
                    <a:p>
                      <a:endParaRPr lang="en-US" dirty="0">
                        <a:solidFill>
                          <a:srgbClr val="787878"/>
                        </a:solidFill>
                      </a:endParaRPr>
                    </a:p>
                  </a:txBody>
                  <a:tcPr>
                    <a:noFill/>
                  </a:tcPr>
                </a:tc>
                <a:extLst>
                  <a:ext uri="{0D108BD9-81ED-4DB2-BD59-A6C34878D82A}">
                    <a16:rowId xmlns:a16="http://schemas.microsoft.com/office/drawing/2014/main" val="688012554"/>
                  </a:ext>
                </a:extLst>
              </a:tr>
              <a:tr h="935520">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Design</a:t>
                      </a:r>
                    </a:p>
                    <a:p>
                      <a:endParaRPr lang="en-US" dirty="0">
                        <a:solidFill>
                          <a:srgbClr val="787878"/>
                        </a:solidFill>
                      </a:endParaRP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Graphics designing &amp; content creation for the campaign</a:t>
                      </a:r>
                      <a:endParaRPr lang="en-US" dirty="0">
                        <a:solidFill>
                          <a:srgbClr val="787878"/>
                        </a:solidFill>
                      </a:endParaRP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endParaRPr kumimoji="0" lang="en-US" sz="1200" u="none" strike="noStrike" kern="0" cap="none" spc="0" normalizeH="0" baseline="0" noProof="0" dirty="0">
                        <a:ln>
                          <a:noFill/>
                        </a:ln>
                        <a:solidFill>
                          <a:srgbClr val="787878"/>
                        </a:solidFill>
                        <a:effectLst/>
                        <a:uLnTx/>
                        <a:uFillTx/>
                        <a:sym typeface="Trebuchet MS"/>
                      </a:endParaRPr>
                    </a:p>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xx/xx/xx</a:t>
                      </a:r>
                    </a:p>
                    <a:p>
                      <a:endParaRPr lang="en-US" dirty="0">
                        <a:solidFill>
                          <a:srgbClr val="787878"/>
                        </a:solidFill>
                      </a:endParaRPr>
                    </a:p>
                  </a:txBody>
                  <a:tcPr>
                    <a:noFill/>
                  </a:tcPr>
                </a:tc>
                <a:extLst>
                  <a:ext uri="{0D108BD9-81ED-4DB2-BD59-A6C34878D82A}">
                    <a16:rowId xmlns:a16="http://schemas.microsoft.com/office/drawing/2014/main" val="3418959857"/>
                  </a:ext>
                </a:extLst>
              </a:tr>
              <a:tr h="804733">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Develop</a:t>
                      </a: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Review &amp; Scheduling all of the content based on calendar.</a:t>
                      </a:r>
                    </a:p>
                  </a:txBody>
                  <a:tcPr>
                    <a:noFill/>
                  </a:tcPr>
                </a:tc>
                <a:tc>
                  <a:txBody>
                    <a:bodyPr/>
                    <a:lstStyle/>
                    <a:p>
                      <a:r>
                        <a:rPr kumimoji="0" lang="en-US" sz="1200" u="none" strike="noStrike" kern="0" cap="none" spc="0" normalizeH="0" baseline="0" noProof="0" dirty="0">
                          <a:ln>
                            <a:noFill/>
                          </a:ln>
                          <a:solidFill>
                            <a:srgbClr val="787878"/>
                          </a:solidFill>
                          <a:effectLst/>
                          <a:uLnTx/>
                          <a:uFillTx/>
                          <a:sym typeface="Trebuchet MS"/>
                        </a:rPr>
                        <a:t>xx/xx/xx</a:t>
                      </a:r>
                    </a:p>
                  </a:txBody>
                  <a:tcPr>
                    <a:noFill/>
                  </a:tcPr>
                </a:tc>
                <a:extLst>
                  <a:ext uri="{0D108BD9-81ED-4DB2-BD59-A6C34878D82A}">
                    <a16:rowId xmlns:a16="http://schemas.microsoft.com/office/drawing/2014/main" val="1354514432"/>
                  </a:ext>
                </a:extLst>
              </a:tr>
              <a:tr h="1017047">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Launch</a:t>
                      </a:r>
                    </a:p>
                  </a:txBody>
                  <a:tcPr>
                    <a:noFill/>
                  </a:tcPr>
                </a:tc>
                <a:tc>
                  <a:txBody>
                    <a:bodyPr/>
                    <a:lstStyle/>
                    <a:p>
                      <a:pPr marL="0" marR="0" lvl="0" indent="-42863" algn="l" defTabSz="914400" rtl="0" eaLnBrk="1" fontAlgn="auto" latinLnBrk="0" hangingPunct="1">
                        <a:lnSpc>
                          <a:spcPct val="100000"/>
                        </a:lnSpc>
                        <a:spcBef>
                          <a:spcPts val="0"/>
                        </a:spcBef>
                        <a:spcAft>
                          <a:spcPts val="0"/>
                        </a:spcAft>
                        <a:buClr>
                          <a:srgbClr val="666666"/>
                        </a:buClr>
                        <a:buSzPct val="100000"/>
                        <a:buFontTx/>
                        <a:buNone/>
                        <a:tabLst/>
                        <a:defRPr/>
                      </a:pPr>
                      <a:r>
                        <a:rPr kumimoji="0" lang="en-US" sz="1200" u="none" strike="noStrike" kern="0" cap="none" spc="0" normalizeH="0" baseline="0" noProof="0" dirty="0">
                          <a:ln>
                            <a:noFill/>
                          </a:ln>
                          <a:solidFill>
                            <a:srgbClr val="787878"/>
                          </a:solidFill>
                          <a:effectLst/>
                          <a:uLnTx/>
                          <a:uFillTx/>
                          <a:sym typeface="Trebuchet MS"/>
                        </a:rPr>
                        <a:t>Engage, monitor &amp; analyze campaign.</a:t>
                      </a:r>
                    </a:p>
                  </a:txBody>
                  <a:tcPr>
                    <a:noFill/>
                  </a:tcPr>
                </a:tc>
                <a:tc>
                  <a:txBody>
                    <a:bodyPr/>
                    <a:lstStyle/>
                    <a:p>
                      <a:r>
                        <a:rPr kumimoji="0" lang="en-US" sz="1200" u="none" strike="noStrike" kern="0" cap="none" spc="0" normalizeH="0" baseline="0" noProof="0" dirty="0">
                          <a:ln>
                            <a:noFill/>
                          </a:ln>
                          <a:solidFill>
                            <a:srgbClr val="787878"/>
                          </a:solidFill>
                          <a:effectLst/>
                          <a:uLnTx/>
                          <a:uFillTx/>
                          <a:sym typeface="Trebuchet MS"/>
                        </a:rPr>
                        <a:t>xx/xx/xx</a:t>
                      </a:r>
                    </a:p>
                  </a:txBody>
                  <a:tcPr>
                    <a:noFill/>
                  </a:tcPr>
                </a:tc>
                <a:extLst>
                  <a:ext uri="{0D108BD9-81ED-4DB2-BD59-A6C34878D82A}">
                    <a16:rowId xmlns:a16="http://schemas.microsoft.com/office/drawing/2014/main" val="600463909"/>
                  </a:ext>
                </a:extLst>
              </a:tr>
            </a:tbl>
          </a:graphicData>
        </a:graphic>
      </p:graphicFrame>
    </p:spTree>
    <p:extLst>
      <p:ext uri="{BB962C8B-B14F-4D97-AF65-F5344CB8AC3E}">
        <p14:creationId xmlns:p14="http://schemas.microsoft.com/office/powerpoint/2010/main" val="38383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p:nvPr/>
        </p:nvSpPr>
        <p:spPr>
          <a:xfrm>
            <a:off x="247331" y="310962"/>
            <a:ext cx="4543424" cy="703823"/>
          </a:xfrm>
          <a:prstGeom prst="rect">
            <a:avLst/>
          </a:prstGeom>
          <a:noFill/>
          <a:ln>
            <a:noFill/>
          </a:ln>
        </p:spPr>
        <p:txBody>
          <a:bodyPr lIns="51427" tIns="25706" rIns="51427" bIns="25706" anchor="t" anchorCtr="0">
            <a:noAutofit/>
          </a:bodyPr>
          <a:lstStyle/>
          <a:p>
            <a:pPr>
              <a:lnSpc>
                <a:spcPct val="122400"/>
              </a:lnSpc>
              <a:buClr>
                <a:schemeClr val="dk1"/>
              </a:buClr>
              <a:buSzPct val="25000"/>
            </a:pPr>
            <a:r>
              <a:rPr lang="en-US" sz="4000" dirty="0">
                <a:solidFill>
                  <a:srgbClr val="073763"/>
                </a:solidFill>
                <a:latin typeface="Trebuchet MS"/>
                <a:ea typeface="Trebuchet MS"/>
                <a:cs typeface="Trebuchet MS"/>
                <a:sym typeface="Trebuchet MS"/>
              </a:rPr>
              <a:t>Fee Summary</a:t>
            </a:r>
          </a:p>
        </p:txBody>
      </p:sp>
      <p:sp>
        <p:nvSpPr>
          <p:cNvPr id="126" name="Shape 126"/>
          <p:cNvSpPr/>
          <p:nvPr/>
        </p:nvSpPr>
        <p:spPr>
          <a:xfrm>
            <a:off x="247331" y="2556887"/>
            <a:ext cx="3697650" cy="240637"/>
          </a:xfrm>
          <a:prstGeom prst="rect">
            <a:avLst/>
          </a:prstGeom>
          <a:noFill/>
          <a:ln>
            <a:noFill/>
          </a:ln>
        </p:spPr>
        <p:txBody>
          <a:bodyPr lIns="51427" tIns="25706" rIns="51427" bIns="25706" anchor="t" anchorCtr="0">
            <a:noAutofit/>
          </a:bodyPr>
          <a:lstStyle/>
          <a:p>
            <a:endParaRPr sz="1125">
              <a:solidFill>
                <a:srgbClr val="1C4587"/>
              </a:solidFill>
              <a:latin typeface="Trebuchet MS"/>
              <a:ea typeface="Trebuchet MS"/>
              <a:cs typeface="Trebuchet MS"/>
              <a:sym typeface="Trebuchet MS"/>
            </a:endParaRPr>
          </a:p>
        </p:txBody>
      </p:sp>
      <p:sp>
        <p:nvSpPr>
          <p:cNvPr id="2" name="TextBox 1">
            <a:extLst>
              <a:ext uri="{FF2B5EF4-FFF2-40B4-BE49-F238E27FC236}">
                <a16:creationId xmlns:a16="http://schemas.microsoft.com/office/drawing/2014/main" id="{E83D3285-09C6-433C-96CF-BA3200DC3832}"/>
              </a:ext>
            </a:extLst>
          </p:cNvPr>
          <p:cNvSpPr txBox="1"/>
          <p:nvPr/>
        </p:nvSpPr>
        <p:spPr>
          <a:xfrm>
            <a:off x="247330" y="1875008"/>
            <a:ext cx="4543423" cy="1384995"/>
          </a:xfrm>
          <a:prstGeom prst="rect">
            <a:avLst/>
          </a:prstGeom>
          <a:noFill/>
        </p:spPr>
        <p:txBody>
          <a:bodyPr wrap="square" rtlCol="0">
            <a:spAutoFit/>
          </a:bodyPr>
          <a:lstStyle/>
          <a:p>
            <a:r>
              <a:rPr lang="en-US" sz="1200" dirty="0">
                <a:solidFill>
                  <a:srgbClr val="333333"/>
                </a:solidFill>
                <a:latin typeface="Trebuchet MS" panose="020B0603020202020204" pitchFamily="34" charset="0"/>
              </a:rPr>
              <a:t>Creating content including:</a:t>
            </a:r>
          </a:p>
          <a:p>
            <a:endParaRPr lang="en-US" sz="1200" dirty="0">
              <a:solidFill>
                <a:srgbClr val="333333"/>
              </a:solidFill>
              <a:latin typeface="Trebuchet MS" panose="020B0603020202020204" pitchFamily="34" charset="0"/>
            </a:endParaRPr>
          </a:p>
          <a:p>
            <a:pPr marL="285750" indent="-285750">
              <a:buFont typeface="Arial" panose="020B0604020202020204" pitchFamily="34" charset="0"/>
              <a:buChar char="•"/>
            </a:pPr>
            <a:r>
              <a:rPr lang="en-US" sz="1200" dirty="0">
                <a:solidFill>
                  <a:srgbClr val="333333"/>
                </a:solidFill>
                <a:latin typeface="Trebuchet MS" panose="020B0603020202020204" pitchFamily="34" charset="0"/>
              </a:rPr>
              <a:t>Graphics design.</a:t>
            </a:r>
          </a:p>
          <a:p>
            <a:endParaRPr lang="en-US" sz="1200" dirty="0">
              <a:solidFill>
                <a:srgbClr val="333333"/>
              </a:solidFill>
              <a:latin typeface="Trebuchet MS" panose="020B0603020202020204" pitchFamily="34" charset="0"/>
            </a:endParaRPr>
          </a:p>
          <a:p>
            <a:pPr marL="285750" indent="-285750">
              <a:buFont typeface="Arial" panose="020B0604020202020204" pitchFamily="34" charset="0"/>
              <a:buChar char="•"/>
            </a:pPr>
            <a:r>
              <a:rPr lang="en-US" sz="1200" dirty="0">
                <a:solidFill>
                  <a:srgbClr val="333333"/>
                </a:solidFill>
                <a:latin typeface="Trebuchet MS" panose="020B0603020202020204" pitchFamily="34" charset="0"/>
              </a:rPr>
              <a:t>Copywriting.</a:t>
            </a:r>
          </a:p>
          <a:p>
            <a:endParaRPr lang="en-US" sz="1200" dirty="0">
              <a:solidFill>
                <a:srgbClr val="333333"/>
              </a:solidFill>
              <a:latin typeface="Trebuchet MS" panose="020B0603020202020204" pitchFamily="34" charset="0"/>
            </a:endParaRPr>
          </a:p>
          <a:p>
            <a:endParaRPr lang="en-US" sz="1200" b="1" dirty="0">
              <a:latin typeface="Trebuchet MS" panose="020B0603020202020204" pitchFamily="34" charset="0"/>
            </a:endParaRPr>
          </a:p>
        </p:txBody>
      </p:sp>
      <p:graphicFrame>
        <p:nvGraphicFramePr>
          <p:cNvPr id="4" name="Table 3">
            <a:extLst>
              <a:ext uri="{FF2B5EF4-FFF2-40B4-BE49-F238E27FC236}">
                <a16:creationId xmlns:a16="http://schemas.microsoft.com/office/drawing/2014/main" id="{9CBC55D1-46D6-46EA-B832-1948E1D8EF05}"/>
              </a:ext>
            </a:extLst>
          </p:cNvPr>
          <p:cNvGraphicFramePr>
            <a:graphicFrameLocks noGrp="1"/>
          </p:cNvGraphicFramePr>
          <p:nvPr>
            <p:extLst>
              <p:ext uri="{D42A27DB-BD31-4B8C-83A1-F6EECF244321}">
                <p14:modId xmlns:p14="http://schemas.microsoft.com/office/powerpoint/2010/main" val="2680385599"/>
              </p:ext>
            </p:extLst>
          </p:nvPr>
        </p:nvGraphicFramePr>
        <p:xfrm>
          <a:off x="247330" y="1273292"/>
          <a:ext cx="4543424" cy="370840"/>
        </p:xfrm>
        <a:graphic>
          <a:graphicData uri="http://schemas.openxmlformats.org/drawingml/2006/table">
            <a:tbl>
              <a:tblPr firstRow="1" bandRow="1">
                <a:tableStyleId>{7DF18680-E054-41AD-8BC1-D1AEF772440D}</a:tableStyleId>
              </a:tblPr>
              <a:tblGrid>
                <a:gridCol w="2825653">
                  <a:extLst>
                    <a:ext uri="{9D8B030D-6E8A-4147-A177-3AD203B41FA5}">
                      <a16:colId xmlns:a16="http://schemas.microsoft.com/office/drawing/2014/main" val="3306217403"/>
                    </a:ext>
                  </a:extLst>
                </a:gridCol>
                <a:gridCol w="1717771">
                  <a:extLst>
                    <a:ext uri="{9D8B030D-6E8A-4147-A177-3AD203B41FA5}">
                      <a16:colId xmlns:a16="http://schemas.microsoft.com/office/drawing/2014/main" val="193859220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333333"/>
                          </a:solidFill>
                          <a:effectLst/>
                          <a:uLnTx/>
                          <a:uFillTx/>
                          <a:latin typeface="Trebuchet MS" panose="020B0603020202020204" pitchFamily="34" charset="0"/>
                          <a:cs typeface="Arial"/>
                          <a:sym typeface="Arial"/>
                        </a:rPr>
                        <a:t>Content Creation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8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333333"/>
                          </a:solidFill>
                          <a:effectLst/>
                          <a:uLnTx/>
                          <a:uFillTx/>
                          <a:latin typeface="Trebuchet MS" panose="020B0603020202020204" pitchFamily="34" charset="0"/>
                          <a:cs typeface="Arial"/>
                          <a:sym typeface="Arial"/>
                        </a:rPr>
                        <a:t>$2,500.00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85000"/>
                      </a:schemeClr>
                    </a:solidFill>
                  </a:tcPr>
                </a:tc>
                <a:extLst>
                  <a:ext uri="{0D108BD9-81ED-4DB2-BD59-A6C34878D82A}">
                    <a16:rowId xmlns:a16="http://schemas.microsoft.com/office/drawing/2014/main" val="2875076551"/>
                  </a:ext>
                </a:extLst>
              </a:tr>
            </a:tbl>
          </a:graphicData>
        </a:graphic>
      </p:graphicFrame>
      <p:graphicFrame>
        <p:nvGraphicFramePr>
          <p:cNvPr id="8" name="Table 7">
            <a:extLst>
              <a:ext uri="{FF2B5EF4-FFF2-40B4-BE49-F238E27FC236}">
                <a16:creationId xmlns:a16="http://schemas.microsoft.com/office/drawing/2014/main" id="{DB72E91E-9116-475D-8823-48AD1E935ACE}"/>
              </a:ext>
            </a:extLst>
          </p:cNvPr>
          <p:cNvGraphicFramePr>
            <a:graphicFrameLocks noGrp="1"/>
          </p:cNvGraphicFramePr>
          <p:nvPr>
            <p:extLst>
              <p:ext uri="{D42A27DB-BD31-4B8C-83A1-F6EECF244321}">
                <p14:modId xmlns:p14="http://schemas.microsoft.com/office/powerpoint/2010/main" val="3383290580"/>
              </p:ext>
            </p:extLst>
          </p:nvPr>
        </p:nvGraphicFramePr>
        <p:xfrm>
          <a:off x="247329" y="3085032"/>
          <a:ext cx="4543424" cy="370840"/>
        </p:xfrm>
        <a:graphic>
          <a:graphicData uri="http://schemas.openxmlformats.org/drawingml/2006/table">
            <a:tbl>
              <a:tblPr firstRow="1" bandRow="1">
                <a:tableStyleId>{7DF18680-E054-41AD-8BC1-D1AEF772440D}</a:tableStyleId>
              </a:tblPr>
              <a:tblGrid>
                <a:gridCol w="2825653">
                  <a:extLst>
                    <a:ext uri="{9D8B030D-6E8A-4147-A177-3AD203B41FA5}">
                      <a16:colId xmlns:a16="http://schemas.microsoft.com/office/drawing/2014/main" val="3306217403"/>
                    </a:ext>
                  </a:extLst>
                </a:gridCol>
                <a:gridCol w="1717771">
                  <a:extLst>
                    <a:ext uri="{9D8B030D-6E8A-4147-A177-3AD203B41FA5}">
                      <a16:colId xmlns:a16="http://schemas.microsoft.com/office/drawing/2014/main" val="193859220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333333"/>
                          </a:solidFill>
                          <a:effectLst/>
                          <a:uLnTx/>
                          <a:uFillTx/>
                          <a:latin typeface="Trebuchet MS" panose="020B0603020202020204" pitchFamily="34" charset="0"/>
                          <a:cs typeface="Arial"/>
                          <a:sym typeface="Arial"/>
                        </a:rPr>
                        <a:t>Social Media Management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8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333333"/>
                          </a:solidFill>
                          <a:effectLst/>
                          <a:uLnTx/>
                          <a:uFillTx/>
                          <a:latin typeface="Trebuchet MS" panose="020B0603020202020204" pitchFamily="34" charset="0"/>
                          <a:cs typeface="Arial"/>
                          <a:sym typeface="Arial"/>
                        </a:rPr>
                        <a:t>$500.00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85000"/>
                      </a:schemeClr>
                    </a:solidFill>
                  </a:tcPr>
                </a:tc>
                <a:extLst>
                  <a:ext uri="{0D108BD9-81ED-4DB2-BD59-A6C34878D82A}">
                    <a16:rowId xmlns:a16="http://schemas.microsoft.com/office/drawing/2014/main" val="2875076551"/>
                  </a:ext>
                </a:extLst>
              </a:tr>
            </a:tbl>
          </a:graphicData>
        </a:graphic>
      </p:graphicFrame>
      <p:sp>
        <p:nvSpPr>
          <p:cNvPr id="10" name="TextBox 9">
            <a:extLst>
              <a:ext uri="{FF2B5EF4-FFF2-40B4-BE49-F238E27FC236}">
                <a16:creationId xmlns:a16="http://schemas.microsoft.com/office/drawing/2014/main" id="{C6C4AA7E-CE83-4944-BD0E-1362EED7475B}"/>
              </a:ext>
            </a:extLst>
          </p:cNvPr>
          <p:cNvSpPr txBox="1"/>
          <p:nvPr/>
        </p:nvSpPr>
        <p:spPr>
          <a:xfrm>
            <a:off x="247329" y="3578534"/>
            <a:ext cx="4543424" cy="646331"/>
          </a:xfrm>
          <a:prstGeom prst="rect">
            <a:avLst/>
          </a:prstGeom>
          <a:noFill/>
        </p:spPr>
        <p:txBody>
          <a:bodyPr wrap="square" rtlCol="0">
            <a:spAutoFit/>
          </a:bodyPr>
          <a:lstStyle/>
          <a:p>
            <a:pPr marL="171450" lvl="0" indent="-171450">
              <a:buFont typeface="Arial" panose="020B0604020202020204" pitchFamily="34" charset="0"/>
              <a:buChar char="•"/>
            </a:pPr>
            <a:r>
              <a:rPr lang="en-US" sz="1200" dirty="0">
                <a:solidFill>
                  <a:srgbClr val="333333"/>
                </a:solidFill>
                <a:latin typeface="Trebuchet MS" panose="020B0603020202020204" pitchFamily="34" charset="0"/>
              </a:rPr>
              <a:t>Audience engagement</a:t>
            </a:r>
          </a:p>
          <a:p>
            <a:pPr marL="171450" lvl="0" indent="-171450">
              <a:buFont typeface="Arial" panose="020B0604020202020204" pitchFamily="34" charset="0"/>
              <a:buChar char="•"/>
            </a:pPr>
            <a:endParaRPr lang="en-US" sz="1200" dirty="0">
              <a:solidFill>
                <a:srgbClr val="333333"/>
              </a:solidFill>
              <a:latin typeface="Trebuchet MS" panose="020B0603020202020204" pitchFamily="34" charset="0"/>
            </a:endParaRPr>
          </a:p>
          <a:p>
            <a:pPr marL="171450" lvl="0" indent="-171450">
              <a:buFont typeface="Arial" panose="020B0604020202020204" pitchFamily="34" charset="0"/>
              <a:buChar char="•"/>
            </a:pPr>
            <a:r>
              <a:rPr lang="en-US" sz="1200" dirty="0">
                <a:solidFill>
                  <a:srgbClr val="333333"/>
                </a:solidFill>
                <a:latin typeface="Trebuchet MS" panose="020B0603020202020204" pitchFamily="34" charset="0"/>
              </a:rPr>
              <a:t>Daily monitoring</a:t>
            </a:r>
          </a:p>
        </p:txBody>
      </p:sp>
      <p:graphicFrame>
        <p:nvGraphicFramePr>
          <p:cNvPr id="11" name="Table 10">
            <a:extLst>
              <a:ext uri="{FF2B5EF4-FFF2-40B4-BE49-F238E27FC236}">
                <a16:creationId xmlns:a16="http://schemas.microsoft.com/office/drawing/2014/main" id="{7BF2A337-ECCF-47D8-98F1-EE70FA46C7A6}"/>
              </a:ext>
            </a:extLst>
          </p:cNvPr>
          <p:cNvGraphicFramePr>
            <a:graphicFrameLocks noGrp="1"/>
          </p:cNvGraphicFramePr>
          <p:nvPr>
            <p:extLst>
              <p:ext uri="{D42A27DB-BD31-4B8C-83A1-F6EECF244321}">
                <p14:modId xmlns:p14="http://schemas.microsoft.com/office/powerpoint/2010/main" val="2404351605"/>
              </p:ext>
            </p:extLst>
          </p:nvPr>
        </p:nvGraphicFramePr>
        <p:xfrm>
          <a:off x="247329" y="5823641"/>
          <a:ext cx="4543424" cy="370840"/>
        </p:xfrm>
        <a:graphic>
          <a:graphicData uri="http://schemas.openxmlformats.org/drawingml/2006/table">
            <a:tbl>
              <a:tblPr firstRow="1" bandRow="1">
                <a:tableStyleId>{7DF18680-E054-41AD-8BC1-D1AEF772440D}</a:tableStyleId>
              </a:tblPr>
              <a:tblGrid>
                <a:gridCol w="2825653">
                  <a:extLst>
                    <a:ext uri="{9D8B030D-6E8A-4147-A177-3AD203B41FA5}">
                      <a16:colId xmlns:a16="http://schemas.microsoft.com/office/drawing/2014/main" val="3306217403"/>
                    </a:ext>
                  </a:extLst>
                </a:gridCol>
                <a:gridCol w="1717771">
                  <a:extLst>
                    <a:ext uri="{9D8B030D-6E8A-4147-A177-3AD203B41FA5}">
                      <a16:colId xmlns:a16="http://schemas.microsoft.com/office/drawing/2014/main" val="193859220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333333"/>
                          </a:solidFill>
                          <a:effectLst/>
                          <a:uLnTx/>
                          <a:uFillTx/>
                          <a:latin typeface="Trebuchet MS" panose="020B0603020202020204" pitchFamily="34" charset="0"/>
                          <a:cs typeface="Arial"/>
                          <a:sym typeface="Arial"/>
                        </a:rPr>
                        <a:t>Project Total</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8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333333"/>
                          </a:solidFill>
                          <a:effectLst/>
                          <a:uLnTx/>
                          <a:uFillTx/>
                          <a:latin typeface="Trebuchet MS" panose="020B0603020202020204" pitchFamily="34" charset="0"/>
                          <a:cs typeface="Arial"/>
                          <a:sym typeface="Arial"/>
                        </a:rPr>
                        <a:t>$3,000.00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85000"/>
                      </a:schemeClr>
                    </a:solidFill>
                  </a:tcPr>
                </a:tc>
                <a:extLst>
                  <a:ext uri="{0D108BD9-81ED-4DB2-BD59-A6C34878D82A}">
                    <a16:rowId xmlns:a16="http://schemas.microsoft.com/office/drawing/2014/main" val="287507655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p:nvPr/>
        </p:nvSpPr>
        <p:spPr>
          <a:xfrm>
            <a:off x="247331" y="405444"/>
            <a:ext cx="4896169" cy="688413"/>
          </a:xfrm>
          <a:prstGeom prst="rect">
            <a:avLst/>
          </a:prstGeom>
          <a:noFill/>
          <a:ln>
            <a:noFill/>
          </a:ln>
        </p:spPr>
        <p:txBody>
          <a:bodyPr lIns="51427" tIns="25706" rIns="51427" bIns="25706" anchor="t" anchorCtr="0">
            <a:noAutofit/>
          </a:bodyPr>
          <a:lstStyle/>
          <a:p>
            <a:pPr>
              <a:lnSpc>
                <a:spcPct val="122400"/>
              </a:lnSpc>
              <a:buClr>
                <a:schemeClr val="dk1"/>
              </a:buClr>
              <a:buSzPct val="25000"/>
            </a:pPr>
            <a:r>
              <a:rPr lang="en-US" sz="4000" dirty="0">
                <a:solidFill>
                  <a:srgbClr val="073763"/>
                </a:solidFill>
                <a:latin typeface="Trebuchet MS"/>
                <a:ea typeface="Trebuchet MS"/>
                <a:cs typeface="Trebuchet MS"/>
                <a:sym typeface="Trebuchet MS"/>
              </a:rPr>
              <a:t>Terms &amp; Conditions</a:t>
            </a:r>
          </a:p>
        </p:txBody>
      </p:sp>
      <p:sp>
        <p:nvSpPr>
          <p:cNvPr id="126" name="Shape 126"/>
          <p:cNvSpPr/>
          <p:nvPr/>
        </p:nvSpPr>
        <p:spPr>
          <a:xfrm>
            <a:off x="247331" y="2556887"/>
            <a:ext cx="3697650" cy="240637"/>
          </a:xfrm>
          <a:prstGeom prst="rect">
            <a:avLst/>
          </a:prstGeom>
          <a:noFill/>
          <a:ln>
            <a:noFill/>
          </a:ln>
        </p:spPr>
        <p:txBody>
          <a:bodyPr lIns="51427" tIns="25706" rIns="51427" bIns="25706" anchor="t" anchorCtr="0">
            <a:noAutofit/>
          </a:bodyPr>
          <a:lstStyle/>
          <a:p>
            <a:endParaRPr sz="1125">
              <a:solidFill>
                <a:srgbClr val="1C4587"/>
              </a:solidFill>
              <a:latin typeface="Trebuchet MS"/>
              <a:ea typeface="Trebuchet MS"/>
              <a:cs typeface="Trebuchet MS"/>
              <a:sym typeface="Trebuchet MS"/>
            </a:endParaRPr>
          </a:p>
        </p:txBody>
      </p:sp>
      <p:sp>
        <p:nvSpPr>
          <p:cNvPr id="2" name="TextBox 1">
            <a:extLst>
              <a:ext uri="{FF2B5EF4-FFF2-40B4-BE49-F238E27FC236}">
                <a16:creationId xmlns:a16="http://schemas.microsoft.com/office/drawing/2014/main" id="{E83D3285-09C6-433C-96CF-BA3200DC3832}"/>
              </a:ext>
            </a:extLst>
          </p:cNvPr>
          <p:cNvSpPr txBox="1"/>
          <p:nvPr/>
        </p:nvSpPr>
        <p:spPr>
          <a:xfrm>
            <a:off x="247330" y="1246868"/>
            <a:ext cx="4543426" cy="4524315"/>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rgbClr val="787878"/>
                </a:solidFill>
                <a:latin typeface="Trebuchet MS" panose="020B0603020202020204" pitchFamily="34" charset="0"/>
              </a:rPr>
              <a:t>Once project fee is paid in full to [Client] any elements of text, graphics, photos, contents, trademarks, or other artwork furnished to [Client] for inclusion in website are owned by [Client].</a:t>
            </a:r>
          </a:p>
          <a:p>
            <a:pPr marL="171450" indent="-171450">
              <a:buFont typeface="Arial" panose="020B0604020202020204" pitchFamily="34" charset="0"/>
              <a:buChar char="•"/>
            </a:pPr>
            <a:endParaRPr lang="en-US" sz="1200" dirty="0">
              <a:solidFill>
                <a:srgbClr val="787878"/>
              </a:solidFill>
              <a:latin typeface="Trebuchet MS" panose="020B0603020202020204" pitchFamily="34" charset="0"/>
            </a:endParaRPr>
          </a:p>
          <a:p>
            <a:pPr marL="171450" indent="-171450">
              <a:buFont typeface="Arial" panose="020B0604020202020204" pitchFamily="34" charset="0"/>
              <a:buChar char="•"/>
            </a:pPr>
            <a:r>
              <a:rPr lang="en-US" sz="1200" dirty="0">
                <a:solidFill>
                  <a:srgbClr val="787878"/>
                </a:solidFill>
                <a:latin typeface="Trebuchet MS" panose="020B0603020202020204" pitchFamily="34" charset="0"/>
              </a:rPr>
              <a:t>[Your Company] assumes [Client] has permission from the rightful owner to use any images or design elements that are provided by [Client] for inclusion in the campaign, and will hold harmless, protect, and defend [Your Company] from any claim or suit arising from the use of such elements.</a:t>
            </a:r>
          </a:p>
          <a:p>
            <a:pPr marL="171450" indent="-171450">
              <a:buFont typeface="Arial" panose="020B0604020202020204" pitchFamily="34" charset="0"/>
              <a:buChar char="•"/>
            </a:pPr>
            <a:endParaRPr lang="en-US" sz="1200" dirty="0">
              <a:solidFill>
                <a:srgbClr val="787878"/>
              </a:solidFill>
              <a:latin typeface="Trebuchet MS" panose="020B0603020202020204" pitchFamily="34" charset="0"/>
            </a:endParaRPr>
          </a:p>
          <a:p>
            <a:pPr marL="171450" indent="-171450">
              <a:buFont typeface="Arial" panose="020B0604020202020204" pitchFamily="34" charset="0"/>
              <a:buChar char="•"/>
            </a:pPr>
            <a:r>
              <a:rPr lang="en-US" sz="1200" dirty="0">
                <a:solidFill>
                  <a:srgbClr val="787878"/>
                </a:solidFill>
                <a:latin typeface="Trebuchet MS" panose="020B0603020202020204" pitchFamily="34" charset="0"/>
              </a:rPr>
              <a:t>[Your Company] retains the right to display graphics and other Campaign content elements as examples of their work in their portfolio and as content features in other projects.</a:t>
            </a:r>
          </a:p>
          <a:p>
            <a:pPr marL="171450" indent="-171450">
              <a:buFont typeface="Arial" panose="020B0604020202020204" pitchFamily="34" charset="0"/>
              <a:buChar char="•"/>
            </a:pPr>
            <a:endParaRPr lang="en-US" sz="1200" dirty="0">
              <a:solidFill>
                <a:srgbClr val="787878"/>
              </a:solidFill>
              <a:latin typeface="Trebuchet MS" panose="020B0603020202020204" pitchFamily="34" charset="0"/>
            </a:endParaRPr>
          </a:p>
          <a:p>
            <a:pPr marL="171450" indent="-171450">
              <a:buFont typeface="Arial" panose="020B0604020202020204" pitchFamily="34" charset="0"/>
              <a:buChar char="•"/>
            </a:pPr>
            <a:r>
              <a:rPr lang="en-US" sz="1200" dirty="0">
                <a:solidFill>
                  <a:srgbClr val="787878"/>
                </a:solidFill>
                <a:latin typeface="Trebuchet MS" panose="020B0603020202020204" pitchFamily="34" charset="0"/>
              </a:rPr>
              <a:t>This agreement becomes effective only when signed by agents of [Client] and [Your company]. Regardless of the place of signing of this agreement, [Client] agrees that for purposes of venue, this contract was entered  into in STATE and any dispute will be litigated or arbitrated in STATE. </a:t>
            </a:r>
          </a:p>
          <a:p>
            <a:pPr marL="171450" indent="-171450">
              <a:buFont typeface="Arial" panose="020B0604020202020204" pitchFamily="34" charset="0"/>
              <a:buChar char="•"/>
            </a:pPr>
            <a:endParaRPr lang="en-US" sz="1200" dirty="0">
              <a:solidFill>
                <a:srgbClr val="787878"/>
              </a:solidFill>
              <a:latin typeface="Trebuchet MS" panose="020B0603020202020204" pitchFamily="34" charset="0"/>
            </a:endParaRPr>
          </a:p>
          <a:p>
            <a:pPr marL="171450" indent="-171450">
              <a:buFont typeface="Arial" panose="020B0604020202020204" pitchFamily="34" charset="0"/>
              <a:buChar char="•"/>
            </a:pPr>
            <a:r>
              <a:rPr lang="en-US" sz="1200" dirty="0">
                <a:solidFill>
                  <a:srgbClr val="787878"/>
                </a:solidFill>
                <a:latin typeface="Trebuchet MS" panose="020B0603020202020204" pitchFamily="34" charset="0"/>
              </a:rPr>
              <a:t>The agreement contained in this contract constitutes the sole agreement between [Client] and the [Your Company] regarding all items included in this agreement.</a:t>
            </a:r>
            <a:endParaRPr lang="en-US" sz="1050" b="1" dirty="0">
              <a:solidFill>
                <a:srgbClr val="787878"/>
              </a:solidFill>
              <a:latin typeface="Trebuchet MS" panose="020B0603020202020204" pitchFamily="34" charset="0"/>
            </a:endParaRPr>
          </a:p>
        </p:txBody>
      </p:sp>
    </p:spTree>
    <p:extLst>
      <p:ext uri="{BB962C8B-B14F-4D97-AF65-F5344CB8AC3E}">
        <p14:creationId xmlns:p14="http://schemas.microsoft.com/office/powerpoint/2010/main" val="1398135631"/>
      </p:ext>
    </p:extLst>
  </p:cSld>
  <p:clrMapOvr>
    <a:masterClrMapping/>
  </p:clrMapOvr>
</p:sld>
</file>

<file path=ppt/theme/theme1.xml><?xml version="1.0" encoding="utf-8"?>
<a:theme xmlns:a="http://schemas.openxmlformats.org/drawingml/2006/main" name="Office Theme">
  <a:themeElements>
    <a:clrScheme name="Custom 1">
      <a:dk1>
        <a:srgbClr val="6CB8E2"/>
      </a:dk1>
      <a:lt1>
        <a:srgbClr val="02AFAF"/>
      </a:lt1>
      <a:dk2>
        <a:srgbClr val="666666"/>
      </a:dk2>
      <a:lt2>
        <a:srgbClr val="BA4A29"/>
      </a:lt2>
      <a:accent1>
        <a:srgbClr val="953E42"/>
      </a:accent1>
      <a:accent2>
        <a:srgbClr val="1C3E6A"/>
      </a:accent2>
      <a:accent3>
        <a:srgbClr val="E4DCB5"/>
      </a:accent3>
      <a:accent4>
        <a:srgbClr val="0B9193"/>
      </a:accent4>
      <a:accent5>
        <a:srgbClr val="FFFFFF"/>
      </a:accent5>
      <a:accent6>
        <a:srgbClr val="FFFFF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723</Words>
  <Application>Microsoft Office PowerPoint</Application>
  <PresentationFormat>Custom</PresentationFormat>
  <Paragraphs>89</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Trebuchet MS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amirul nordin</dc:creator>
  <cp:lastModifiedBy>amirul nordin</cp:lastModifiedBy>
  <cp:revision>39</cp:revision>
  <dcterms:modified xsi:type="dcterms:W3CDTF">2017-07-20T02:46:32Z</dcterms:modified>
</cp:coreProperties>
</file>